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7" r:id="rId4"/>
    <p:sldId id="268" r:id="rId5"/>
    <p:sldId id="269" r:id="rId6"/>
    <p:sldId id="270" r:id="rId7"/>
    <p:sldId id="271" r:id="rId8"/>
    <p:sldId id="272" r:id="rId9"/>
    <p:sldId id="258" r:id="rId10"/>
    <p:sldId id="259" r:id="rId11"/>
    <p:sldId id="273" r:id="rId12"/>
    <p:sldId id="260" r:id="rId13"/>
    <p:sldId id="261" r:id="rId14"/>
    <p:sldId id="262" r:id="rId15"/>
    <p:sldId id="263" r:id="rId16"/>
    <p:sldId id="264" r:id="rId17"/>
    <p:sldId id="265" r:id="rId18"/>
    <p:sldId id="26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982942-B36F-4213-940E-6CBC9B463530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A59A362-0D71-4ED4-A8D4-3250F6051A66}">
      <dgm:prSet phldrT="[Text]"/>
      <dgm:spPr/>
      <dgm:t>
        <a:bodyPr/>
        <a:lstStyle/>
        <a:p>
          <a:r>
            <a:rPr lang="en-US" dirty="0" smtClean="0"/>
            <a:t>Least Restrictive</a:t>
          </a:r>
          <a:endParaRPr lang="en-US" dirty="0"/>
        </a:p>
      </dgm:t>
    </dgm:pt>
    <dgm:pt modelId="{BD5DC270-D652-4490-BA48-096F650E585E}" type="parTrans" cxnId="{C82BEA37-6F5F-42A9-9644-BEF32D412599}">
      <dgm:prSet/>
      <dgm:spPr/>
      <dgm:t>
        <a:bodyPr/>
        <a:lstStyle/>
        <a:p>
          <a:endParaRPr lang="en-US"/>
        </a:p>
      </dgm:t>
    </dgm:pt>
    <dgm:pt modelId="{D483750B-9203-4C77-8619-3F2EFE250DE2}" type="sibTrans" cxnId="{C82BEA37-6F5F-42A9-9644-BEF32D412599}">
      <dgm:prSet/>
      <dgm:spPr/>
      <dgm:t>
        <a:bodyPr/>
        <a:lstStyle/>
        <a:p>
          <a:endParaRPr lang="en-US"/>
        </a:p>
      </dgm:t>
    </dgm:pt>
    <dgm:pt modelId="{D0ED2BA0-29D9-4EE3-B4EA-FFFD64940ABC}">
      <dgm:prSet phldrT="[Text]"/>
      <dgm:spPr/>
      <dgm:t>
        <a:bodyPr/>
        <a:lstStyle/>
        <a:p>
          <a:r>
            <a:rPr lang="en-US" dirty="0" smtClean="0"/>
            <a:t>Most Restrictive</a:t>
          </a:r>
          <a:endParaRPr lang="en-US" dirty="0"/>
        </a:p>
      </dgm:t>
    </dgm:pt>
    <dgm:pt modelId="{FB0725B8-DBB3-40BB-BE7C-BD665AF6A989}" type="parTrans" cxnId="{F3EC134F-7046-492F-BB98-709C3DA6C15F}">
      <dgm:prSet/>
      <dgm:spPr/>
      <dgm:t>
        <a:bodyPr/>
        <a:lstStyle/>
        <a:p>
          <a:endParaRPr lang="en-US"/>
        </a:p>
      </dgm:t>
    </dgm:pt>
    <dgm:pt modelId="{8E811CD0-D5D1-4E0A-882E-279C1C77C8FA}" type="sibTrans" cxnId="{F3EC134F-7046-492F-BB98-709C3DA6C15F}">
      <dgm:prSet/>
      <dgm:spPr/>
      <dgm:t>
        <a:bodyPr/>
        <a:lstStyle/>
        <a:p>
          <a:endParaRPr lang="en-US"/>
        </a:p>
      </dgm:t>
    </dgm:pt>
    <dgm:pt modelId="{F1EC5A0A-FD64-4055-B592-B831591AB4DC}" type="pres">
      <dgm:prSet presAssocID="{DF982942-B36F-4213-940E-6CBC9B463530}" presName="cycle" presStyleCnt="0">
        <dgm:presLayoutVars>
          <dgm:dir/>
          <dgm:resizeHandles val="exact"/>
        </dgm:presLayoutVars>
      </dgm:prSet>
      <dgm:spPr/>
    </dgm:pt>
    <dgm:pt modelId="{D0525114-FC72-42A3-99DB-C8A1249826EF}" type="pres">
      <dgm:prSet presAssocID="{DA59A362-0D71-4ED4-A8D4-3250F6051A66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8CD673-2CF3-4FEA-8B17-948CB8AE99B0}" type="pres">
      <dgm:prSet presAssocID="{D0ED2BA0-29D9-4EE3-B4EA-FFFD64940ABC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2B38C3-50C1-478F-8F8F-9D8157C5454B}" type="presOf" srcId="{D0ED2BA0-29D9-4EE3-B4EA-FFFD64940ABC}" destId="{E78CD673-2CF3-4FEA-8B17-948CB8AE99B0}" srcOrd="0" destOrd="0" presId="urn:microsoft.com/office/officeart/2005/8/layout/arrow1"/>
    <dgm:cxn modelId="{D4B7D7FA-EC27-41F4-8FAF-2BB5187AC5F3}" type="presOf" srcId="{DF982942-B36F-4213-940E-6CBC9B463530}" destId="{F1EC5A0A-FD64-4055-B592-B831591AB4DC}" srcOrd="0" destOrd="0" presId="urn:microsoft.com/office/officeart/2005/8/layout/arrow1"/>
    <dgm:cxn modelId="{F3EC134F-7046-492F-BB98-709C3DA6C15F}" srcId="{DF982942-B36F-4213-940E-6CBC9B463530}" destId="{D0ED2BA0-29D9-4EE3-B4EA-FFFD64940ABC}" srcOrd="1" destOrd="0" parTransId="{FB0725B8-DBB3-40BB-BE7C-BD665AF6A989}" sibTransId="{8E811CD0-D5D1-4E0A-882E-279C1C77C8FA}"/>
    <dgm:cxn modelId="{C82BEA37-6F5F-42A9-9644-BEF32D412599}" srcId="{DF982942-B36F-4213-940E-6CBC9B463530}" destId="{DA59A362-0D71-4ED4-A8D4-3250F6051A66}" srcOrd="0" destOrd="0" parTransId="{BD5DC270-D652-4490-BA48-096F650E585E}" sibTransId="{D483750B-9203-4C77-8619-3F2EFE250DE2}"/>
    <dgm:cxn modelId="{F9386C04-5CB9-4390-A4A1-207F0F6AB8FA}" type="presOf" srcId="{DA59A362-0D71-4ED4-A8D4-3250F6051A66}" destId="{D0525114-FC72-42A3-99DB-C8A1249826EF}" srcOrd="0" destOrd="0" presId="urn:microsoft.com/office/officeart/2005/8/layout/arrow1"/>
    <dgm:cxn modelId="{842AC784-F82A-4871-A7B7-9D98AB42CFA3}" type="presParOf" srcId="{F1EC5A0A-FD64-4055-B592-B831591AB4DC}" destId="{D0525114-FC72-42A3-99DB-C8A1249826EF}" srcOrd="0" destOrd="0" presId="urn:microsoft.com/office/officeart/2005/8/layout/arrow1"/>
    <dgm:cxn modelId="{4EC09576-A0DA-414F-9ECC-F23AD88B9168}" type="presParOf" srcId="{F1EC5A0A-FD64-4055-B592-B831591AB4DC}" destId="{E78CD673-2CF3-4FEA-8B17-948CB8AE99B0}" srcOrd="1" destOrd="0" presId="urn:microsoft.com/office/officeart/2005/8/layout/arrow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8E90D3-FF1B-498B-8D84-9C4FE3C25CB7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</dgm:pt>
    <dgm:pt modelId="{135E23ED-F8D6-47B9-882E-122C626997B6}">
      <dgm:prSet phldrT="[Text]" custT="1"/>
      <dgm:spPr/>
      <dgm:t>
        <a:bodyPr/>
        <a:lstStyle/>
        <a:p>
          <a:r>
            <a:rPr lang="en-US" sz="1800" dirty="0" smtClean="0"/>
            <a:t>No Help</a:t>
          </a:r>
          <a:endParaRPr lang="en-US" sz="1800" dirty="0"/>
        </a:p>
      </dgm:t>
    </dgm:pt>
    <dgm:pt modelId="{F6552BD1-5624-4197-BA5C-91E16670030B}" type="parTrans" cxnId="{23D0351D-B391-44D4-ACEC-6C9D764ABF5B}">
      <dgm:prSet/>
      <dgm:spPr/>
      <dgm:t>
        <a:bodyPr/>
        <a:lstStyle/>
        <a:p>
          <a:endParaRPr lang="en-US"/>
        </a:p>
      </dgm:t>
    </dgm:pt>
    <dgm:pt modelId="{1003F6DA-0A13-4AF3-80F8-A87086A696BA}" type="sibTrans" cxnId="{23D0351D-B391-44D4-ACEC-6C9D764ABF5B}">
      <dgm:prSet/>
      <dgm:spPr/>
      <dgm:t>
        <a:bodyPr/>
        <a:lstStyle/>
        <a:p>
          <a:endParaRPr lang="en-US"/>
        </a:p>
      </dgm:t>
    </dgm:pt>
    <dgm:pt modelId="{698BAC61-87EF-4FBD-9679-B4ED4B2C668A}">
      <dgm:prSet phldrT="[Text]"/>
      <dgm:spPr/>
      <dgm:t>
        <a:bodyPr/>
        <a:lstStyle/>
        <a:p>
          <a:r>
            <a:rPr lang="en-US" dirty="0" smtClean="0"/>
            <a:t>Outpatient</a:t>
          </a:r>
          <a:endParaRPr lang="en-US" dirty="0"/>
        </a:p>
      </dgm:t>
    </dgm:pt>
    <dgm:pt modelId="{964AD8BC-6EF3-4DB7-9066-4413E46D239B}" type="parTrans" cxnId="{DAB0C2B1-8CED-40AD-9488-381AF2BAD96A}">
      <dgm:prSet/>
      <dgm:spPr/>
      <dgm:t>
        <a:bodyPr/>
        <a:lstStyle/>
        <a:p>
          <a:endParaRPr lang="en-US"/>
        </a:p>
      </dgm:t>
    </dgm:pt>
    <dgm:pt modelId="{D54F1EF1-0CC6-4821-B947-F9F4DFBE68A1}" type="sibTrans" cxnId="{DAB0C2B1-8CED-40AD-9488-381AF2BAD96A}">
      <dgm:prSet/>
      <dgm:spPr/>
      <dgm:t>
        <a:bodyPr/>
        <a:lstStyle/>
        <a:p>
          <a:endParaRPr lang="en-US"/>
        </a:p>
      </dgm:t>
    </dgm:pt>
    <dgm:pt modelId="{0807046C-98F7-46CA-AE87-2057E1824B2F}">
      <dgm:prSet phldrT="[Text]"/>
      <dgm:spPr/>
      <dgm:t>
        <a:bodyPr/>
        <a:lstStyle/>
        <a:p>
          <a:r>
            <a:rPr lang="en-US" dirty="0" smtClean="0"/>
            <a:t>IOP</a:t>
          </a:r>
          <a:endParaRPr lang="en-US" dirty="0"/>
        </a:p>
      </dgm:t>
    </dgm:pt>
    <dgm:pt modelId="{DE665D17-B268-4F01-AF45-70D9C57362BF}" type="parTrans" cxnId="{E14365C3-53F7-445C-BF86-2F9BE5FD4F31}">
      <dgm:prSet/>
      <dgm:spPr/>
      <dgm:t>
        <a:bodyPr/>
        <a:lstStyle/>
        <a:p>
          <a:endParaRPr lang="en-US"/>
        </a:p>
      </dgm:t>
    </dgm:pt>
    <dgm:pt modelId="{666E294B-98D6-4FFF-9954-155AAA71848E}" type="sibTrans" cxnId="{E14365C3-53F7-445C-BF86-2F9BE5FD4F31}">
      <dgm:prSet/>
      <dgm:spPr/>
      <dgm:t>
        <a:bodyPr/>
        <a:lstStyle/>
        <a:p>
          <a:endParaRPr lang="en-US"/>
        </a:p>
      </dgm:t>
    </dgm:pt>
    <dgm:pt modelId="{0763E6D3-BD8C-4F83-A365-B89E28BE77BA}">
      <dgm:prSet/>
      <dgm:spPr/>
      <dgm:t>
        <a:bodyPr/>
        <a:lstStyle/>
        <a:p>
          <a:r>
            <a:rPr lang="en-US" dirty="0" smtClean="0"/>
            <a:t>Screening</a:t>
          </a:r>
          <a:endParaRPr lang="en-US" dirty="0"/>
        </a:p>
      </dgm:t>
    </dgm:pt>
    <dgm:pt modelId="{14D86191-E246-40B9-8432-ADA90AC8058D}" type="parTrans" cxnId="{C13F18B6-C1BE-46A5-B95A-D22248BED80A}">
      <dgm:prSet/>
      <dgm:spPr/>
      <dgm:t>
        <a:bodyPr/>
        <a:lstStyle/>
        <a:p>
          <a:endParaRPr lang="en-US"/>
        </a:p>
      </dgm:t>
    </dgm:pt>
    <dgm:pt modelId="{1B7DC8AA-7C95-41D9-8257-34F34E31A950}" type="sibTrans" cxnId="{C13F18B6-C1BE-46A5-B95A-D22248BED80A}">
      <dgm:prSet/>
      <dgm:spPr/>
      <dgm:t>
        <a:bodyPr/>
        <a:lstStyle/>
        <a:p>
          <a:endParaRPr lang="en-US"/>
        </a:p>
      </dgm:t>
    </dgm:pt>
    <dgm:pt modelId="{4F018FB0-FCAF-4EAD-BF17-F840E613BD73}">
      <dgm:prSet custT="1"/>
      <dgm:spPr/>
      <dgm:t>
        <a:bodyPr/>
        <a:lstStyle/>
        <a:p>
          <a:r>
            <a:rPr lang="en-US" sz="1800" dirty="0" smtClean="0"/>
            <a:t>Pastoral/Natural supports</a:t>
          </a:r>
          <a:endParaRPr lang="en-US" sz="1800" dirty="0"/>
        </a:p>
      </dgm:t>
    </dgm:pt>
    <dgm:pt modelId="{D0800440-96F6-42A1-A9AD-03FB084D67D1}" type="parTrans" cxnId="{DCDA622E-F750-406D-AF83-258E1FE38044}">
      <dgm:prSet/>
      <dgm:spPr/>
      <dgm:t>
        <a:bodyPr/>
        <a:lstStyle/>
        <a:p>
          <a:endParaRPr lang="en-US"/>
        </a:p>
      </dgm:t>
    </dgm:pt>
    <dgm:pt modelId="{AFEB517C-7BD5-4DBF-9849-23958C97707B}" type="sibTrans" cxnId="{DCDA622E-F750-406D-AF83-258E1FE38044}">
      <dgm:prSet/>
      <dgm:spPr/>
      <dgm:t>
        <a:bodyPr/>
        <a:lstStyle/>
        <a:p>
          <a:endParaRPr lang="en-US"/>
        </a:p>
      </dgm:t>
    </dgm:pt>
    <dgm:pt modelId="{9D9B3669-C12C-466B-BA75-D021CC4EB3EA}">
      <dgm:prSet custT="1"/>
      <dgm:spPr/>
      <dgm:t>
        <a:bodyPr/>
        <a:lstStyle/>
        <a:p>
          <a:r>
            <a:rPr lang="en-US" sz="1800" dirty="0" smtClean="0"/>
            <a:t>Self Help</a:t>
          </a:r>
          <a:endParaRPr lang="en-US" sz="1800" dirty="0"/>
        </a:p>
      </dgm:t>
    </dgm:pt>
    <dgm:pt modelId="{62F6B023-D684-4A17-81E7-E6D8F6F7C02E}" type="parTrans" cxnId="{90BE0611-2378-49BE-8271-11BCC7E476AC}">
      <dgm:prSet/>
      <dgm:spPr/>
      <dgm:t>
        <a:bodyPr/>
        <a:lstStyle/>
        <a:p>
          <a:endParaRPr lang="en-US"/>
        </a:p>
      </dgm:t>
    </dgm:pt>
    <dgm:pt modelId="{370B6869-ED2D-4289-BFC4-555BCFC4A417}" type="sibTrans" cxnId="{90BE0611-2378-49BE-8271-11BCC7E476AC}">
      <dgm:prSet/>
      <dgm:spPr/>
      <dgm:t>
        <a:bodyPr/>
        <a:lstStyle/>
        <a:p>
          <a:endParaRPr lang="en-US"/>
        </a:p>
      </dgm:t>
    </dgm:pt>
    <dgm:pt modelId="{44D50EFE-D1B7-4ABE-B6BD-67FBBA31E4B5}" type="pres">
      <dgm:prSet presAssocID="{DA8E90D3-FF1B-498B-8D84-9C4FE3C25CB7}" presName="Name0" presStyleCnt="0">
        <dgm:presLayoutVars>
          <dgm:dir/>
          <dgm:resizeHandles val="exact"/>
        </dgm:presLayoutVars>
      </dgm:prSet>
      <dgm:spPr/>
    </dgm:pt>
    <dgm:pt modelId="{4520460B-7AEB-4900-AFE3-547CD60FE1B1}" type="pres">
      <dgm:prSet presAssocID="{135E23ED-F8D6-47B9-882E-122C626997B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D81D4F-E0C6-4B5C-81C7-645721B988AF}" type="pres">
      <dgm:prSet presAssocID="{1003F6DA-0A13-4AF3-80F8-A87086A696BA}" presName="sibTrans" presStyleLbl="sibTrans2D1" presStyleIdx="0" presStyleCnt="5"/>
      <dgm:spPr/>
    </dgm:pt>
    <dgm:pt modelId="{1B569433-D98E-4BFD-B450-C750CC313B35}" type="pres">
      <dgm:prSet presAssocID="{1003F6DA-0A13-4AF3-80F8-A87086A696BA}" presName="connectorText" presStyleLbl="sibTrans2D1" presStyleIdx="0" presStyleCnt="5"/>
      <dgm:spPr/>
    </dgm:pt>
    <dgm:pt modelId="{E685E629-A2ED-4A7F-A378-727C9502CD1E}" type="pres">
      <dgm:prSet presAssocID="{9D9B3669-C12C-466B-BA75-D021CC4EB3E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7384B9-77C5-4D54-B11A-00203D7C06D0}" type="pres">
      <dgm:prSet presAssocID="{370B6869-ED2D-4289-BFC4-555BCFC4A417}" presName="sibTrans" presStyleLbl="sibTrans2D1" presStyleIdx="1" presStyleCnt="5"/>
      <dgm:spPr/>
    </dgm:pt>
    <dgm:pt modelId="{1907B279-C939-4DCA-A792-998AC9B8C237}" type="pres">
      <dgm:prSet presAssocID="{370B6869-ED2D-4289-BFC4-555BCFC4A417}" presName="connectorText" presStyleLbl="sibTrans2D1" presStyleIdx="1" presStyleCnt="5"/>
      <dgm:spPr/>
    </dgm:pt>
    <dgm:pt modelId="{A51E1206-BAD6-45B1-890E-677C68A23959}" type="pres">
      <dgm:prSet presAssocID="{4F018FB0-FCAF-4EAD-BF17-F840E613BD7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9A7DD5-48C6-416C-A65A-0E8F60B760C8}" type="pres">
      <dgm:prSet presAssocID="{AFEB517C-7BD5-4DBF-9849-23958C97707B}" presName="sibTrans" presStyleLbl="sibTrans2D1" presStyleIdx="2" presStyleCnt="5"/>
      <dgm:spPr/>
    </dgm:pt>
    <dgm:pt modelId="{A8342307-69D5-478B-B5D3-56458D243E32}" type="pres">
      <dgm:prSet presAssocID="{AFEB517C-7BD5-4DBF-9849-23958C97707B}" presName="connectorText" presStyleLbl="sibTrans2D1" presStyleIdx="2" presStyleCnt="5"/>
      <dgm:spPr/>
    </dgm:pt>
    <dgm:pt modelId="{678C4CD9-D067-42C5-9663-AF4816E353CA}" type="pres">
      <dgm:prSet presAssocID="{0763E6D3-BD8C-4F83-A365-B89E28BE77B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EC21DC-782D-461C-B4AE-805F25BFC53C}" type="pres">
      <dgm:prSet presAssocID="{1B7DC8AA-7C95-41D9-8257-34F34E31A950}" presName="sibTrans" presStyleLbl="sibTrans2D1" presStyleIdx="3" presStyleCnt="5"/>
      <dgm:spPr/>
    </dgm:pt>
    <dgm:pt modelId="{C5CC9CEB-81F8-41A7-878B-0F9FDF1FAD13}" type="pres">
      <dgm:prSet presAssocID="{1B7DC8AA-7C95-41D9-8257-34F34E31A950}" presName="connectorText" presStyleLbl="sibTrans2D1" presStyleIdx="3" presStyleCnt="5"/>
      <dgm:spPr/>
    </dgm:pt>
    <dgm:pt modelId="{4A6495D8-AD33-47BF-9599-F342312D92D2}" type="pres">
      <dgm:prSet presAssocID="{698BAC61-87EF-4FBD-9679-B4ED4B2C668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E105F2-75FC-42B1-83DB-4A8463B5AA54}" type="pres">
      <dgm:prSet presAssocID="{D54F1EF1-0CC6-4821-B947-F9F4DFBE68A1}" presName="sibTrans" presStyleLbl="sibTrans2D1" presStyleIdx="4" presStyleCnt="5"/>
      <dgm:spPr/>
    </dgm:pt>
    <dgm:pt modelId="{B6B1AECA-00B3-4328-BC20-BECCE95B5503}" type="pres">
      <dgm:prSet presAssocID="{D54F1EF1-0CC6-4821-B947-F9F4DFBE68A1}" presName="connectorText" presStyleLbl="sibTrans2D1" presStyleIdx="4" presStyleCnt="5"/>
      <dgm:spPr/>
    </dgm:pt>
    <dgm:pt modelId="{8DFEDE90-3696-4034-B213-002A79263E2C}" type="pres">
      <dgm:prSet presAssocID="{0807046C-98F7-46CA-AE87-2057E1824B2F}" presName="node" presStyleLbl="node1" presStyleIdx="5" presStyleCnt="6">
        <dgm:presLayoutVars>
          <dgm:bulletEnabled val="1"/>
        </dgm:presLayoutVars>
      </dgm:prSet>
      <dgm:spPr/>
    </dgm:pt>
  </dgm:ptLst>
  <dgm:cxnLst>
    <dgm:cxn modelId="{D7FDFF24-6AFD-4F3C-B716-E1437AB94EE5}" type="presOf" srcId="{AFEB517C-7BD5-4DBF-9849-23958C97707B}" destId="{A8342307-69D5-478B-B5D3-56458D243E32}" srcOrd="1" destOrd="0" presId="urn:microsoft.com/office/officeart/2005/8/layout/process1"/>
    <dgm:cxn modelId="{2C0B9388-AC2A-4B0E-809E-C01D768395D8}" type="presOf" srcId="{370B6869-ED2D-4289-BFC4-555BCFC4A417}" destId="{197384B9-77C5-4D54-B11A-00203D7C06D0}" srcOrd="0" destOrd="0" presId="urn:microsoft.com/office/officeart/2005/8/layout/process1"/>
    <dgm:cxn modelId="{B70E4AE4-C853-4EED-8DEA-630DE3C1A7AB}" type="presOf" srcId="{135E23ED-F8D6-47B9-882E-122C626997B6}" destId="{4520460B-7AEB-4900-AFE3-547CD60FE1B1}" srcOrd="0" destOrd="0" presId="urn:microsoft.com/office/officeart/2005/8/layout/process1"/>
    <dgm:cxn modelId="{67041742-B327-4845-8D85-BD10AC88EB22}" type="presOf" srcId="{4F018FB0-FCAF-4EAD-BF17-F840E613BD73}" destId="{A51E1206-BAD6-45B1-890E-677C68A23959}" srcOrd="0" destOrd="0" presId="urn:microsoft.com/office/officeart/2005/8/layout/process1"/>
    <dgm:cxn modelId="{AD2C7B0F-7300-4BF3-AD27-E6967A65B929}" type="presOf" srcId="{9D9B3669-C12C-466B-BA75-D021CC4EB3EA}" destId="{E685E629-A2ED-4A7F-A378-727C9502CD1E}" srcOrd="0" destOrd="0" presId="urn:microsoft.com/office/officeart/2005/8/layout/process1"/>
    <dgm:cxn modelId="{C13F18B6-C1BE-46A5-B95A-D22248BED80A}" srcId="{DA8E90D3-FF1B-498B-8D84-9C4FE3C25CB7}" destId="{0763E6D3-BD8C-4F83-A365-B89E28BE77BA}" srcOrd="3" destOrd="0" parTransId="{14D86191-E246-40B9-8432-ADA90AC8058D}" sibTransId="{1B7DC8AA-7C95-41D9-8257-34F34E31A950}"/>
    <dgm:cxn modelId="{107A7152-19C3-4E51-A2DE-82238BB39CE8}" type="presOf" srcId="{1B7DC8AA-7C95-41D9-8257-34F34E31A950}" destId="{C5CC9CEB-81F8-41A7-878B-0F9FDF1FAD13}" srcOrd="1" destOrd="0" presId="urn:microsoft.com/office/officeart/2005/8/layout/process1"/>
    <dgm:cxn modelId="{2F93BDB8-A709-4471-A6FD-808DC1B85D97}" type="presOf" srcId="{1003F6DA-0A13-4AF3-80F8-A87086A696BA}" destId="{1B569433-D98E-4BFD-B450-C750CC313B35}" srcOrd="1" destOrd="0" presId="urn:microsoft.com/office/officeart/2005/8/layout/process1"/>
    <dgm:cxn modelId="{90BE0611-2378-49BE-8271-11BCC7E476AC}" srcId="{DA8E90D3-FF1B-498B-8D84-9C4FE3C25CB7}" destId="{9D9B3669-C12C-466B-BA75-D021CC4EB3EA}" srcOrd="1" destOrd="0" parTransId="{62F6B023-D684-4A17-81E7-E6D8F6F7C02E}" sibTransId="{370B6869-ED2D-4289-BFC4-555BCFC4A417}"/>
    <dgm:cxn modelId="{57BBC5B6-4329-4E6C-A5E7-1C61129FC4D0}" type="presOf" srcId="{DA8E90D3-FF1B-498B-8D84-9C4FE3C25CB7}" destId="{44D50EFE-D1B7-4ABE-B6BD-67FBBA31E4B5}" srcOrd="0" destOrd="0" presId="urn:microsoft.com/office/officeart/2005/8/layout/process1"/>
    <dgm:cxn modelId="{DCDA622E-F750-406D-AF83-258E1FE38044}" srcId="{DA8E90D3-FF1B-498B-8D84-9C4FE3C25CB7}" destId="{4F018FB0-FCAF-4EAD-BF17-F840E613BD73}" srcOrd="2" destOrd="0" parTransId="{D0800440-96F6-42A1-A9AD-03FB084D67D1}" sibTransId="{AFEB517C-7BD5-4DBF-9849-23958C97707B}"/>
    <dgm:cxn modelId="{E14365C3-53F7-445C-BF86-2F9BE5FD4F31}" srcId="{DA8E90D3-FF1B-498B-8D84-9C4FE3C25CB7}" destId="{0807046C-98F7-46CA-AE87-2057E1824B2F}" srcOrd="5" destOrd="0" parTransId="{DE665D17-B268-4F01-AF45-70D9C57362BF}" sibTransId="{666E294B-98D6-4FFF-9954-155AAA71848E}"/>
    <dgm:cxn modelId="{23D0351D-B391-44D4-ACEC-6C9D764ABF5B}" srcId="{DA8E90D3-FF1B-498B-8D84-9C4FE3C25CB7}" destId="{135E23ED-F8D6-47B9-882E-122C626997B6}" srcOrd="0" destOrd="0" parTransId="{F6552BD1-5624-4197-BA5C-91E16670030B}" sibTransId="{1003F6DA-0A13-4AF3-80F8-A87086A696BA}"/>
    <dgm:cxn modelId="{C484AD52-25CF-4382-94B3-7E5E084FDEE1}" type="presOf" srcId="{0807046C-98F7-46CA-AE87-2057E1824B2F}" destId="{8DFEDE90-3696-4034-B213-002A79263E2C}" srcOrd="0" destOrd="0" presId="urn:microsoft.com/office/officeart/2005/8/layout/process1"/>
    <dgm:cxn modelId="{225A9C25-C1EA-4CD7-9F72-ABD2CEC48CC0}" type="presOf" srcId="{1B7DC8AA-7C95-41D9-8257-34F34E31A950}" destId="{6CEC21DC-782D-461C-B4AE-805F25BFC53C}" srcOrd="0" destOrd="0" presId="urn:microsoft.com/office/officeart/2005/8/layout/process1"/>
    <dgm:cxn modelId="{1EB99568-A55E-4EE2-94D3-3753CAC5683B}" type="presOf" srcId="{AFEB517C-7BD5-4DBF-9849-23958C97707B}" destId="{549A7DD5-48C6-416C-A65A-0E8F60B760C8}" srcOrd="0" destOrd="0" presId="urn:microsoft.com/office/officeart/2005/8/layout/process1"/>
    <dgm:cxn modelId="{6A616771-7465-40B3-8181-223C702041F7}" type="presOf" srcId="{D54F1EF1-0CC6-4821-B947-F9F4DFBE68A1}" destId="{D4E105F2-75FC-42B1-83DB-4A8463B5AA54}" srcOrd="0" destOrd="0" presId="urn:microsoft.com/office/officeart/2005/8/layout/process1"/>
    <dgm:cxn modelId="{09DE1801-4C97-4ACA-A9AE-ED426AD6B78F}" type="presOf" srcId="{0763E6D3-BD8C-4F83-A365-B89E28BE77BA}" destId="{678C4CD9-D067-42C5-9663-AF4816E353CA}" srcOrd="0" destOrd="0" presId="urn:microsoft.com/office/officeart/2005/8/layout/process1"/>
    <dgm:cxn modelId="{28767F8F-3046-4967-8E80-1075A059373B}" type="presOf" srcId="{370B6869-ED2D-4289-BFC4-555BCFC4A417}" destId="{1907B279-C939-4DCA-A792-998AC9B8C237}" srcOrd="1" destOrd="0" presId="urn:microsoft.com/office/officeart/2005/8/layout/process1"/>
    <dgm:cxn modelId="{3442C4F0-614F-40EF-8EBC-FBC17ABFB6FE}" type="presOf" srcId="{D54F1EF1-0CC6-4821-B947-F9F4DFBE68A1}" destId="{B6B1AECA-00B3-4328-BC20-BECCE95B5503}" srcOrd="1" destOrd="0" presId="urn:microsoft.com/office/officeart/2005/8/layout/process1"/>
    <dgm:cxn modelId="{98BE55B7-F1BF-4EE9-886E-0C4B0933D515}" type="presOf" srcId="{698BAC61-87EF-4FBD-9679-B4ED4B2C668A}" destId="{4A6495D8-AD33-47BF-9599-F342312D92D2}" srcOrd="0" destOrd="0" presId="urn:microsoft.com/office/officeart/2005/8/layout/process1"/>
    <dgm:cxn modelId="{251EFA8A-17EF-4D7D-B7B4-3786BB15934C}" type="presOf" srcId="{1003F6DA-0A13-4AF3-80F8-A87086A696BA}" destId="{55D81D4F-E0C6-4B5C-81C7-645721B988AF}" srcOrd="0" destOrd="0" presId="urn:microsoft.com/office/officeart/2005/8/layout/process1"/>
    <dgm:cxn modelId="{DAB0C2B1-8CED-40AD-9488-381AF2BAD96A}" srcId="{DA8E90D3-FF1B-498B-8D84-9C4FE3C25CB7}" destId="{698BAC61-87EF-4FBD-9679-B4ED4B2C668A}" srcOrd="4" destOrd="0" parTransId="{964AD8BC-6EF3-4DB7-9066-4413E46D239B}" sibTransId="{D54F1EF1-0CC6-4821-B947-F9F4DFBE68A1}"/>
    <dgm:cxn modelId="{4B5DA432-552B-4054-B433-C9D36F28821D}" type="presParOf" srcId="{44D50EFE-D1B7-4ABE-B6BD-67FBBA31E4B5}" destId="{4520460B-7AEB-4900-AFE3-547CD60FE1B1}" srcOrd="0" destOrd="0" presId="urn:microsoft.com/office/officeart/2005/8/layout/process1"/>
    <dgm:cxn modelId="{C6204A12-3C5E-4094-B0EC-6E5FA002ACAF}" type="presParOf" srcId="{44D50EFE-D1B7-4ABE-B6BD-67FBBA31E4B5}" destId="{55D81D4F-E0C6-4B5C-81C7-645721B988AF}" srcOrd="1" destOrd="0" presId="urn:microsoft.com/office/officeart/2005/8/layout/process1"/>
    <dgm:cxn modelId="{5660263B-3745-4ACB-852E-3818D4862BA2}" type="presParOf" srcId="{55D81D4F-E0C6-4B5C-81C7-645721B988AF}" destId="{1B569433-D98E-4BFD-B450-C750CC313B35}" srcOrd="0" destOrd="0" presId="urn:microsoft.com/office/officeart/2005/8/layout/process1"/>
    <dgm:cxn modelId="{1F2D9317-15D1-4547-A5CD-AE0438FA4115}" type="presParOf" srcId="{44D50EFE-D1B7-4ABE-B6BD-67FBBA31E4B5}" destId="{E685E629-A2ED-4A7F-A378-727C9502CD1E}" srcOrd="2" destOrd="0" presId="urn:microsoft.com/office/officeart/2005/8/layout/process1"/>
    <dgm:cxn modelId="{10676FA9-0F94-443A-ACDB-26EB9101A136}" type="presParOf" srcId="{44D50EFE-D1B7-4ABE-B6BD-67FBBA31E4B5}" destId="{197384B9-77C5-4D54-B11A-00203D7C06D0}" srcOrd="3" destOrd="0" presId="urn:microsoft.com/office/officeart/2005/8/layout/process1"/>
    <dgm:cxn modelId="{C49705BD-5C47-4B12-B820-D3C6EB8FC382}" type="presParOf" srcId="{197384B9-77C5-4D54-B11A-00203D7C06D0}" destId="{1907B279-C939-4DCA-A792-998AC9B8C237}" srcOrd="0" destOrd="0" presId="urn:microsoft.com/office/officeart/2005/8/layout/process1"/>
    <dgm:cxn modelId="{8FCF9E81-F10E-4E2D-9CA0-46E8DD921232}" type="presParOf" srcId="{44D50EFE-D1B7-4ABE-B6BD-67FBBA31E4B5}" destId="{A51E1206-BAD6-45B1-890E-677C68A23959}" srcOrd="4" destOrd="0" presId="urn:microsoft.com/office/officeart/2005/8/layout/process1"/>
    <dgm:cxn modelId="{0639F15D-E6C2-4A98-9A87-679C15C76C64}" type="presParOf" srcId="{44D50EFE-D1B7-4ABE-B6BD-67FBBA31E4B5}" destId="{549A7DD5-48C6-416C-A65A-0E8F60B760C8}" srcOrd="5" destOrd="0" presId="urn:microsoft.com/office/officeart/2005/8/layout/process1"/>
    <dgm:cxn modelId="{C0D52836-0630-46F1-B580-DEFC5FE2316C}" type="presParOf" srcId="{549A7DD5-48C6-416C-A65A-0E8F60B760C8}" destId="{A8342307-69D5-478B-B5D3-56458D243E32}" srcOrd="0" destOrd="0" presId="urn:microsoft.com/office/officeart/2005/8/layout/process1"/>
    <dgm:cxn modelId="{8C588C0A-7378-44B8-B23B-4D8F44D663BA}" type="presParOf" srcId="{44D50EFE-D1B7-4ABE-B6BD-67FBBA31E4B5}" destId="{678C4CD9-D067-42C5-9663-AF4816E353CA}" srcOrd="6" destOrd="0" presId="urn:microsoft.com/office/officeart/2005/8/layout/process1"/>
    <dgm:cxn modelId="{095B8B55-6918-47E2-BD43-5B7BFF6AE28B}" type="presParOf" srcId="{44D50EFE-D1B7-4ABE-B6BD-67FBBA31E4B5}" destId="{6CEC21DC-782D-461C-B4AE-805F25BFC53C}" srcOrd="7" destOrd="0" presId="urn:microsoft.com/office/officeart/2005/8/layout/process1"/>
    <dgm:cxn modelId="{199781B5-72AC-4EF8-8C5A-533AE1E112F9}" type="presParOf" srcId="{6CEC21DC-782D-461C-B4AE-805F25BFC53C}" destId="{C5CC9CEB-81F8-41A7-878B-0F9FDF1FAD13}" srcOrd="0" destOrd="0" presId="urn:microsoft.com/office/officeart/2005/8/layout/process1"/>
    <dgm:cxn modelId="{A8BD3480-0056-4B56-881E-01A0BDF2431E}" type="presParOf" srcId="{44D50EFE-D1B7-4ABE-B6BD-67FBBA31E4B5}" destId="{4A6495D8-AD33-47BF-9599-F342312D92D2}" srcOrd="8" destOrd="0" presId="urn:microsoft.com/office/officeart/2005/8/layout/process1"/>
    <dgm:cxn modelId="{3A6C0058-5F16-492A-B917-4239BA5F9F1E}" type="presParOf" srcId="{44D50EFE-D1B7-4ABE-B6BD-67FBBA31E4B5}" destId="{D4E105F2-75FC-42B1-83DB-4A8463B5AA54}" srcOrd="9" destOrd="0" presId="urn:microsoft.com/office/officeart/2005/8/layout/process1"/>
    <dgm:cxn modelId="{4190BB7D-1C71-4FA9-A637-A2726BDB201E}" type="presParOf" srcId="{D4E105F2-75FC-42B1-83DB-4A8463B5AA54}" destId="{B6B1AECA-00B3-4328-BC20-BECCE95B5503}" srcOrd="0" destOrd="0" presId="urn:microsoft.com/office/officeart/2005/8/layout/process1"/>
    <dgm:cxn modelId="{FAD5304E-7F1F-4657-9EF5-3B4ACDE03BF7}" type="presParOf" srcId="{44D50EFE-D1B7-4ABE-B6BD-67FBBA31E4B5}" destId="{8DFEDE90-3696-4034-B213-002A79263E2C}" srcOrd="10" destOrd="0" presId="urn:microsoft.com/office/officeart/2005/8/layout/process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0F6E2E-E9E5-4945-AFD0-0DC2E9FE2F4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BC46290-4E8E-4794-B26A-BB609AB700A1}">
      <dgm:prSet phldrT="[Text]"/>
      <dgm:spPr/>
      <dgm:t>
        <a:bodyPr/>
        <a:lstStyle/>
        <a:p>
          <a:r>
            <a:rPr lang="en-US" dirty="0" smtClean="0"/>
            <a:t>Respite</a:t>
          </a:r>
          <a:endParaRPr lang="en-US" dirty="0"/>
        </a:p>
      </dgm:t>
    </dgm:pt>
    <dgm:pt modelId="{DBDFE745-5818-4F94-B7AC-B949A3B44DDC}" type="parTrans" cxnId="{BF243D60-EEA6-40EB-8ABB-F1E0BFBE0165}">
      <dgm:prSet/>
      <dgm:spPr/>
      <dgm:t>
        <a:bodyPr/>
        <a:lstStyle/>
        <a:p>
          <a:endParaRPr lang="en-US"/>
        </a:p>
      </dgm:t>
    </dgm:pt>
    <dgm:pt modelId="{CE4CEA81-7CAE-4A05-AB40-8862AE176E3A}" type="sibTrans" cxnId="{BF243D60-EEA6-40EB-8ABB-F1E0BFBE0165}">
      <dgm:prSet/>
      <dgm:spPr/>
      <dgm:t>
        <a:bodyPr/>
        <a:lstStyle/>
        <a:p>
          <a:endParaRPr lang="en-US"/>
        </a:p>
      </dgm:t>
    </dgm:pt>
    <dgm:pt modelId="{E0EE38F4-FE4D-4965-BE63-DC9497D18D15}">
      <dgm:prSet phldrT="[Text]"/>
      <dgm:spPr/>
      <dgm:t>
        <a:bodyPr/>
        <a:lstStyle/>
        <a:p>
          <a:r>
            <a:rPr lang="en-US" dirty="0" smtClean="0"/>
            <a:t>Residential</a:t>
          </a:r>
          <a:endParaRPr lang="en-US" dirty="0"/>
        </a:p>
      </dgm:t>
    </dgm:pt>
    <dgm:pt modelId="{B3280F57-4186-4DEA-BFE4-52D62DC0FCFE}" type="parTrans" cxnId="{02B5EEE9-A36A-450F-93AC-C59468670D6C}">
      <dgm:prSet/>
      <dgm:spPr/>
      <dgm:t>
        <a:bodyPr/>
        <a:lstStyle/>
        <a:p>
          <a:endParaRPr lang="en-US"/>
        </a:p>
      </dgm:t>
    </dgm:pt>
    <dgm:pt modelId="{CF694163-6F32-44F0-94BA-7B93D5ACA462}" type="sibTrans" cxnId="{02B5EEE9-A36A-450F-93AC-C59468670D6C}">
      <dgm:prSet/>
      <dgm:spPr/>
      <dgm:t>
        <a:bodyPr/>
        <a:lstStyle/>
        <a:p>
          <a:endParaRPr lang="en-US"/>
        </a:p>
      </dgm:t>
    </dgm:pt>
    <dgm:pt modelId="{B8D3E495-E770-4F94-8084-CD4737B6343C}">
      <dgm:prSet phldrT="[Text]"/>
      <dgm:spPr/>
      <dgm:t>
        <a:bodyPr/>
        <a:lstStyle/>
        <a:p>
          <a:r>
            <a:rPr lang="en-US" dirty="0" smtClean="0"/>
            <a:t>Inpatient Psych</a:t>
          </a:r>
          <a:endParaRPr lang="en-US" dirty="0"/>
        </a:p>
      </dgm:t>
    </dgm:pt>
    <dgm:pt modelId="{324AB876-1D31-4EFF-BE51-74D924416D77}" type="parTrans" cxnId="{C3A0F794-2826-4188-BBCD-82417FABFD1B}">
      <dgm:prSet/>
      <dgm:spPr/>
      <dgm:t>
        <a:bodyPr/>
        <a:lstStyle/>
        <a:p>
          <a:endParaRPr lang="en-US"/>
        </a:p>
      </dgm:t>
    </dgm:pt>
    <dgm:pt modelId="{E117F374-66D9-49EE-8116-0A57C5444A86}" type="sibTrans" cxnId="{C3A0F794-2826-4188-BBCD-82417FABFD1B}">
      <dgm:prSet/>
      <dgm:spPr/>
      <dgm:t>
        <a:bodyPr/>
        <a:lstStyle/>
        <a:p>
          <a:endParaRPr lang="en-US"/>
        </a:p>
      </dgm:t>
    </dgm:pt>
    <dgm:pt modelId="{6E5AAD93-A35F-4D2E-BFE1-7636976060E0}" type="pres">
      <dgm:prSet presAssocID="{BC0F6E2E-E9E5-4945-AFD0-0DC2E9FE2F43}" presName="Name0" presStyleCnt="0">
        <dgm:presLayoutVars>
          <dgm:dir/>
          <dgm:resizeHandles val="exact"/>
        </dgm:presLayoutVars>
      </dgm:prSet>
      <dgm:spPr/>
    </dgm:pt>
    <dgm:pt modelId="{D3B751F7-86FF-4561-AE75-690F38F38B4E}" type="pres">
      <dgm:prSet presAssocID="{6BC46290-4E8E-4794-B26A-BB609AB700A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716F03-9AF5-4134-B7E2-3FFD099EEA2F}" type="pres">
      <dgm:prSet presAssocID="{CE4CEA81-7CAE-4A05-AB40-8862AE176E3A}" presName="sibTrans" presStyleLbl="sibTrans2D1" presStyleIdx="0" presStyleCnt="2"/>
      <dgm:spPr/>
    </dgm:pt>
    <dgm:pt modelId="{5ECD3E9D-4E0F-47DD-9479-BFC2D007A644}" type="pres">
      <dgm:prSet presAssocID="{CE4CEA81-7CAE-4A05-AB40-8862AE176E3A}" presName="connectorText" presStyleLbl="sibTrans2D1" presStyleIdx="0" presStyleCnt="2"/>
      <dgm:spPr/>
    </dgm:pt>
    <dgm:pt modelId="{20DC270C-FC95-4AD4-AF88-E929AD50BB30}" type="pres">
      <dgm:prSet presAssocID="{E0EE38F4-FE4D-4965-BE63-DC9497D18D15}" presName="node" presStyleLbl="node1" presStyleIdx="1" presStyleCnt="3">
        <dgm:presLayoutVars>
          <dgm:bulletEnabled val="1"/>
        </dgm:presLayoutVars>
      </dgm:prSet>
      <dgm:spPr/>
    </dgm:pt>
    <dgm:pt modelId="{4C886F26-F8E0-47A7-B589-3ACFB90CD244}" type="pres">
      <dgm:prSet presAssocID="{CF694163-6F32-44F0-94BA-7B93D5ACA462}" presName="sibTrans" presStyleLbl="sibTrans2D1" presStyleIdx="1" presStyleCnt="2"/>
      <dgm:spPr/>
    </dgm:pt>
    <dgm:pt modelId="{C7F193E1-A979-4AC6-B9CF-807EBFC1D845}" type="pres">
      <dgm:prSet presAssocID="{CF694163-6F32-44F0-94BA-7B93D5ACA462}" presName="connectorText" presStyleLbl="sibTrans2D1" presStyleIdx="1" presStyleCnt="2"/>
      <dgm:spPr/>
    </dgm:pt>
    <dgm:pt modelId="{E4D51975-170D-46DF-A595-E7FC2A6D91B0}" type="pres">
      <dgm:prSet presAssocID="{B8D3E495-E770-4F94-8084-CD4737B6343C}" presName="node" presStyleLbl="node1" presStyleIdx="2" presStyleCnt="3">
        <dgm:presLayoutVars>
          <dgm:bulletEnabled val="1"/>
        </dgm:presLayoutVars>
      </dgm:prSet>
      <dgm:spPr/>
    </dgm:pt>
  </dgm:ptLst>
  <dgm:cxnLst>
    <dgm:cxn modelId="{55FC1AEC-E231-4B23-9541-8616749621AF}" type="presOf" srcId="{CE4CEA81-7CAE-4A05-AB40-8862AE176E3A}" destId="{04716F03-9AF5-4134-B7E2-3FFD099EEA2F}" srcOrd="0" destOrd="0" presId="urn:microsoft.com/office/officeart/2005/8/layout/process1"/>
    <dgm:cxn modelId="{DC57286B-B0C5-4A3F-93F4-DDE432600A2A}" type="presOf" srcId="{B8D3E495-E770-4F94-8084-CD4737B6343C}" destId="{E4D51975-170D-46DF-A595-E7FC2A6D91B0}" srcOrd="0" destOrd="0" presId="urn:microsoft.com/office/officeart/2005/8/layout/process1"/>
    <dgm:cxn modelId="{C3A0F794-2826-4188-BBCD-82417FABFD1B}" srcId="{BC0F6E2E-E9E5-4945-AFD0-0DC2E9FE2F43}" destId="{B8D3E495-E770-4F94-8084-CD4737B6343C}" srcOrd="2" destOrd="0" parTransId="{324AB876-1D31-4EFF-BE51-74D924416D77}" sibTransId="{E117F374-66D9-49EE-8116-0A57C5444A86}"/>
    <dgm:cxn modelId="{09340F38-6B13-4407-A847-2F50D184013F}" type="presOf" srcId="{6BC46290-4E8E-4794-B26A-BB609AB700A1}" destId="{D3B751F7-86FF-4561-AE75-690F38F38B4E}" srcOrd="0" destOrd="0" presId="urn:microsoft.com/office/officeart/2005/8/layout/process1"/>
    <dgm:cxn modelId="{02B5EEE9-A36A-450F-93AC-C59468670D6C}" srcId="{BC0F6E2E-E9E5-4945-AFD0-0DC2E9FE2F43}" destId="{E0EE38F4-FE4D-4965-BE63-DC9497D18D15}" srcOrd="1" destOrd="0" parTransId="{B3280F57-4186-4DEA-BFE4-52D62DC0FCFE}" sibTransId="{CF694163-6F32-44F0-94BA-7B93D5ACA462}"/>
    <dgm:cxn modelId="{C5273868-CACF-490F-9774-7D29978D44A7}" type="presOf" srcId="{E0EE38F4-FE4D-4965-BE63-DC9497D18D15}" destId="{20DC270C-FC95-4AD4-AF88-E929AD50BB30}" srcOrd="0" destOrd="0" presId="urn:microsoft.com/office/officeart/2005/8/layout/process1"/>
    <dgm:cxn modelId="{A7305BC8-D2DF-4C6D-9B15-709A63F24C8F}" type="presOf" srcId="{CF694163-6F32-44F0-94BA-7B93D5ACA462}" destId="{C7F193E1-A979-4AC6-B9CF-807EBFC1D845}" srcOrd="1" destOrd="0" presId="urn:microsoft.com/office/officeart/2005/8/layout/process1"/>
    <dgm:cxn modelId="{EBC9E27C-F4DC-4502-8652-70F0194BF1DD}" type="presOf" srcId="{BC0F6E2E-E9E5-4945-AFD0-0DC2E9FE2F43}" destId="{6E5AAD93-A35F-4D2E-BFE1-7636976060E0}" srcOrd="0" destOrd="0" presId="urn:microsoft.com/office/officeart/2005/8/layout/process1"/>
    <dgm:cxn modelId="{BF243D60-EEA6-40EB-8ABB-F1E0BFBE0165}" srcId="{BC0F6E2E-E9E5-4945-AFD0-0DC2E9FE2F43}" destId="{6BC46290-4E8E-4794-B26A-BB609AB700A1}" srcOrd="0" destOrd="0" parTransId="{DBDFE745-5818-4F94-B7AC-B949A3B44DDC}" sibTransId="{CE4CEA81-7CAE-4A05-AB40-8862AE176E3A}"/>
    <dgm:cxn modelId="{8274B97A-7F2F-4625-B7BB-9BB32F01F262}" type="presOf" srcId="{CE4CEA81-7CAE-4A05-AB40-8862AE176E3A}" destId="{5ECD3E9D-4E0F-47DD-9479-BFC2D007A644}" srcOrd="1" destOrd="0" presId="urn:microsoft.com/office/officeart/2005/8/layout/process1"/>
    <dgm:cxn modelId="{04B058B0-0A55-4586-AB2F-531799C46EA2}" type="presOf" srcId="{CF694163-6F32-44F0-94BA-7B93D5ACA462}" destId="{4C886F26-F8E0-47A7-B589-3ACFB90CD244}" srcOrd="0" destOrd="0" presId="urn:microsoft.com/office/officeart/2005/8/layout/process1"/>
    <dgm:cxn modelId="{1A18C1B4-D698-463D-8B76-BC7E6F2C07F8}" type="presParOf" srcId="{6E5AAD93-A35F-4D2E-BFE1-7636976060E0}" destId="{D3B751F7-86FF-4561-AE75-690F38F38B4E}" srcOrd="0" destOrd="0" presId="urn:microsoft.com/office/officeart/2005/8/layout/process1"/>
    <dgm:cxn modelId="{11A708B6-692C-419D-BB96-E89FCEAAE5CA}" type="presParOf" srcId="{6E5AAD93-A35F-4D2E-BFE1-7636976060E0}" destId="{04716F03-9AF5-4134-B7E2-3FFD099EEA2F}" srcOrd="1" destOrd="0" presId="urn:microsoft.com/office/officeart/2005/8/layout/process1"/>
    <dgm:cxn modelId="{523D19E1-0F59-49B7-B0AD-A06BDEE8B624}" type="presParOf" srcId="{04716F03-9AF5-4134-B7E2-3FFD099EEA2F}" destId="{5ECD3E9D-4E0F-47DD-9479-BFC2D007A644}" srcOrd="0" destOrd="0" presId="urn:microsoft.com/office/officeart/2005/8/layout/process1"/>
    <dgm:cxn modelId="{16F3A749-2E1E-4ADB-9904-E17D680D0B5E}" type="presParOf" srcId="{6E5AAD93-A35F-4D2E-BFE1-7636976060E0}" destId="{20DC270C-FC95-4AD4-AF88-E929AD50BB30}" srcOrd="2" destOrd="0" presId="urn:microsoft.com/office/officeart/2005/8/layout/process1"/>
    <dgm:cxn modelId="{4E690277-0C40-418A-B09D-AA3FD5FF35C4}" type="presParOf" srcId="{6E5AAD93-A35F-4D2E-BFE1-7636976060E0}" destId="{4C886F26-F8E0-47A7-B589-3ACFB90CD244}" srcOrd="3" destOrd="0" presId="urn:microsoft.com/office/officeart/2005/8/layout/process1"/>
    <dgm:cxn modelId="{6F82ABE3-8161-4F2D-9751-606FAC308D50}" type="presParOf" srcId="{4C886F26-F8E0-47A7-B589-3ACFB90CD244}" destId="{C7F193E1-A979-4AC6-B9CF-807EBFC1D845}" srcOrd="0" destOrd="0" presId="urn:microsoft.com/office/officeart/2005/8/layout/process1"/>
    <dgm:cxn modelId="{B5E2751A-6BFA-4EDF-8C39-51943C7382CD}" type="presParOf" srcId="{6E5AAD93-A35F-4D2E-BFE1-7636976060E0}" destId="{E4D51975-170D-46DF-A595-E7FC2A6D91B0}" srcOrd="4" destOrd="0" presId="urn:microsoft.com/office/officeart/2005/8/layout/process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C827-BE45-49F1-90CC-1E3B30EBB57D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F539-8B4E-4701-9095-7809D4573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C827-BE45-49F1-90CC-1E3B30EBB57D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F539-8B4E-4701-9095-7809D4573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C827-BE45-49F1-90CC-1E3B30EBB57D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F539-8B4E-4701-9095-7809D4573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87700" y="268288"/>
            <a:ext cx="5668963" cy="25606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3276600" y="390525"/>
            <a:ext cx="5499100" cy="365125"/>
          </a:xfrm>
        </p:spPr>
        <p:txBody>
          <a:bodyPr/>
          <a:lstStyle>
            <a:lvl1pPr>
              <a:defRPr sz="22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6F94F61-EE9E-4B06-827D-4B5612EEB7F3}" type="datetime1">
              <a:rPr lang="en-US" smtClean="0"/>
              <a:t>4/5/2018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213100" y="6356350"/>
            <a:ext cx="4735513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K. Bako, LPCC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66113" y="6356350"/>
            <a:ext cx="685800" cy="365125"/>
          </a:xfrm>
        </p:spPr>
        <p:txBody>
          <a:bodyPr/>
          <a:lstStyle>
            <a:lvl1pPr>
              <a:defRPr sz="1100">
                <a:solidFill>
                  <a:srgbClr val="858585"/>
                </a:solidFill>
              </a:defRPr>
            </a:lvl1pPr>
          </a:lstStyle>
          <a:p>
            <a:pPr>
              <a:defRPr/>
            </a:pPr>
            <a:fld id="{81FE8A87-BA3D-4699-91BD-EEA8A9F60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C827-BE45-49F1-90CC-1E3B30EBB57D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F539-8B4E-4701-9095-7809D4573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C827-BE45-49F1-90CC-1E3B30EBB57D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F539-8B4E-4701-9095-7809D4573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C827-BE45-49F1-90CC-1E3B30EBB57D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F539-8B4E-4701-9095-7809D4573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C827-BE45-49F1-90CC-1E3B30EBB57D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F539-8B4E-4701-9095-7809D4573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C827-BE45-49F1-90CC-1E3B30EBB57D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F539-8B4E-4701-9095-7809D4573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C827-BE45-49F1-90CC-1E3B30EBB57D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F539-8B4E-4701-9095-7809D4573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C827-BE45-49F1-90CC-1E3B30EBB57D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F539-8B4E-4701-9095-7809D4573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C827-BE45-49F1-90CC-1E3B30EBB57D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F539-8B4E-4701-9095-7809D45737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BC827-BE45-49F1-90CC-1E3B30EBB57D}" type="datetimeFigureOut">
              <a:rPr lang="en-US" smtClean="0"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AF539-8B4E-4701-9095-7809D45737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5"/>
          <p:cNvSpPr>
            <a:spLocks noGrp="1"/>
          </p:cNvSpPr>
          <p:nvPr>
            <p:ph type="ctrTitle"/>
          </p:nvPr>
        </p:nvSpPr>
        <p:spPr>
          <a:xfrm>
            <a:off x="3200400" y="4171950"/>
            <a:ext cx="5457825" cy="1466850"/>
          </a:xfrm>
        </p:spPr>
        <p:txBody>
          <a:bodyPr/>
          <a:lstStyle/>
          <a:p>
            <a:pPr eaLnBrk="1" hangingPunct="1"/>
            <a:r>
              <a:rPr lang="en-US" sz="4100" dirty="0" smtClean="0"/>
              <a:t>The Family Reunification </a:t>
            </a:r>
            <a:r>
              <a:rPr lang="en-US" sz="4100" dirty="0" smtClean="0"/>
              <a:t>Model©</a:t>
            </a:r>
            <a:endParaRPr lang="en-US" sz="4100" dirty="0" smtClean="0"/>
          </a:p>
        </p:txBody>
      </p:sp>
      <p:sp>
        <p:nvSpPr>
          <p:cNvPr id="21507" name="Subtitle 6"/>
          <p:cNvSpPr>
            <a:spLocks noGrp="1"/>
          </p:cNvSpPr>
          <p:nvPr>
            <p:ph type="subTitle" idx="1"/>
          </p:nvPr>
        </p:nvSpPr>
        <p:spPr>
          <a:xfrm>
            <a:off x="3200400" y="5638800"/>
            <a:ext cx="5457825" cy="83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Kelly N. Bako, </a:t>
            </a:r>
            <a:r>
              <a:rPr lang="en-US" sz="2400" b="1" dirty="0" err="1" smtClean="0"/>
              <a:t>MSEd</a:t>
            </a:r>
            <a:r>
              <a:rPr lang="en-US" sz="2400" b="1" dirty="0" smtClean="0"/>
              <a:t>., LPCC</a:t>
            </a:r>
          </a:p>
          <a:p>
            <a:pPr eaLnBrk="1" hangingPunct="1">
              <a:lnSpc>
                <a:spcPct val="90000"/>
              </a:lnSpc>
            </a:pPr>
            <a:endParaRPr lang="en-US" sz="15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1500" b="1" dirty="0" smtClean="0"/>
              <a:t>			  	© Copyright 2010</a:t>
            </a:r>
          </a:p>
        </p:txBody>
      </p:sp>
      <p:pic>
        <p:nvPicPr>
          <p:cNvPr id="21508" name="Picture Placeholder 6" descr="images-1.png"/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-102989" r="-102989"/>
          <a:stretch>
            <a:fillRect/>
          </a:stretch>
        </p:blipFill>
        <p:spPr>
          <a:xfrm>
            <a:off x="3200400" y="2878138"/>
            <a:ext cx="5646738" cy="1279525"/>
          </a:xfrm>
        </p:spPr>
      </p:pic>
      <p:sp>
        <p:nvSpPr>
          <p:cNvPr id="21509" name="Slide Number Placeholder 9"/>
          <p:cNvSpPr>
            <a:spLocks noGrp="1"/>
          </p:cNvSpPr>
          <p:nvPr>
            <p:ph type="sldNum" sz="quarter" idx="16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914400"/>
            <a:fld id="{B9475B56-8245-404B-B74F-65CED6016830}" type="slidenum">
              <a:rPr lang="en-US" smtClean="0"/>
              <a:pPr defTabSz="914400"/>
              <a:t>1</a:t>
            </a:fld>
            <a:endParaRPr lang="en-US" smtClean="0"/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1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K. Bako, LPCC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Therapy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Systems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Theories</a:t>
            </a:r>
          </a:p>
          <a:p>
            <a:r>
              <a:rPr lang="en-US" dirty="0" smtClean="0"/>
              <a:t>Names to know</a:t>
            </a:r>
          </a:p>
          <a:p>
            <a:r>
              <a:rPr lang="en-US" dirty="0" smtClean="0"/>
              <a:t>Interventions &amp; Techniques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Braiding Hair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Family Reunification Model©; Application for Clinical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use the FRM, visual, metaphors, and interventions to maximize your clinical impact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FRM for Clinicians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Family Reunification Model ©:</a:t>
            </a:r>
            <a:br>
              <a:rPr lang="en-US" dirty="0" smtClean="0"/>
            </a:br>
            <a:r>
              <a:rPr lang="en-US" dirty="0" smtClean="0"/>
              <a:t>Micro to Macro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Goal: Improve Clinical Service Delivery by providing advanced clinical training for child-family serving providers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Objective 1</a:t>
            </a:r>
            <a:r>
              <a:rPr lang="en-US" dirty="0" smtClean="0"/>
              <a:t>: Educate providers on the clinical 			 process</a:t>
            </a:r>
          </a:p>
          <a:p>
            <a:pPr>
              <a:buNone/>
            </a:pPr>
            <a:r>
              <a:rPr lang="en-US" u="sng" dirty="0" smtClean="0"/>
              <a:t>Objective 2</a:t>
            </a:r>
            <a:r>
              <a:rPr lang="en-US" dirty="0" smtClean="0"/>
              <a:t>: Educate providers on the continuum of 		care, spectrum of interventions, &amp; RTC</a:t>
            </a:r>
          </a:p>
          <a:p>
            <a:pPr>
              <a:buNone/>
            </a:pPr>
            <a:r>
              <a:rPr lang="en-US" u="sng" dirty="0" smtClean="0"/>
              <a:t>Objective 3</a:t>
            </a:r>
            <a:r>
              <a:rPr lang="en-US" dirty="0" smtClean="0"/>
              <a:t>: Educate providers on how to maximize 		the impact of their clinical role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38678-C2D2-4467-8FDD-BE112CB009B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 Bako, LPCC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Continuum of Competencies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Lack of Awareness</a:t>
            </a:r>
          </a:p>
          <a:p>
            <a:r>
              <a:rPr lang="en-US" dirty="0" smtClean="0"/>
              <a:t>Awareness</a:t>
            </a:r>
          </a:p>
          <a:p>
            <a:r>
              <a:rPr lang="en-US" dirty="0" smtClean="0"/>
              <a:t>Invested Awareness</a:t>
            </a:r>
          </a:p>
          <a:p>
            <a:r>
              <a:rPr lang="en-US" dirty="0" smtClean="0"/>
              <a:t>Initiative</a:t>
            </a:r>
          </a:p>
          <a:p>
            <a:r>
              <a:rPr lang="en-US" dirty="0" smtClean="0"/>
              <a:t>Action</a:t>
            </a:r>
          </a:p>
          <a:p>
            <a:r>
              <a:rPr lang="en-US" dirty="0" smtClean="0"/>
              <a:t>Skill Development</a:t>
            </a:r>
          </a:p>
          <a:p>
            <a:r>
              <a:rPr lang="en-US" dirty="0" smtClean="0"/>
              <a:t>Competency</a:t>
            </a:r>
          </a:p>
          <a:p>
            <a:r>
              <a:rPr lang="en-US" dirty="0" smtClean="0"/>
              <a:t>Promotion of Awareness/Skill Development in others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 Bako, LPCC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38678-C2D2-4467-8FDD-BE112CB009B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Spectrum of Interventions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38678-C2D2-4467-8FDD-BE112CB009B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 Bako, LPCC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Continuum of Care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5059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38678-C2D2-4467-8FDD-BE112CB009B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 Bako, LPCC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4648200"/>
            <a:ext cx="670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No Help is better than the wrong help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Clients will often try to “self-correct”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Clients may reach out to natural supports before formal supports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Primary Care, School Settings, ER often are 1</a:t>
            </a:r>
            <a:r>
              <a:rPr lang="en-US" baseline="30000" dirty="0" smtClean="0"/>
              <a:t>st</a:t>
            </a:r>
            <a:r>
              <a:rPr lang="en-US" dirty="0" smtClean="0"/>
              <a:t> screeners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Clients may access OP but only for short duration (immediate relief)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Continuum of Care, cont.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K. Bako, LPCC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38678-C2D2-4467-8FDD-BE112CB009B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4572000"/>
            <a:ext cx="7391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Goal is always to provide the least restrictive level of care or intervention(s)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However, timely &amp; purposeful RTC intervention can yield the most effective and lasting outcomes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Improper timing and use of RTC can produce counter-therapeutic results and iatrogenic effects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Poor timing of RTC use as an intervention can be costly on a system of care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0" y="228600"/>
            <a:ext cx="3008313" cy="1162050"/>
          </a:xfrm>
        </p:spPr>
        <p:txBody>
          <a:bodyPr>
            <a:noAutofit/>
          </a:bodyPr>
          <a:lstStyle/>
          <a:p>
            <a:r>
              <a:rPr lang="en-US" sz="3600" dirty="0" smtClean="0"/>
              <a:t>Clinical Process</a:t>
            </a:r>
            <a:endParaRPr lang="en-US" sz="3600" dirty="0"/>
          </a:p>
        </p:txBody>
      </p:sp>
      <p:pic>
        <p:nvPicPr>
          <p:cNvPr id="6" name="Content Placeholder 5" descr="bell-curve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5050" y="1883727"/>
            <a:ext cx="5111750" cy="2631758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57200" y="228600"/>
            <a:ext cx="3008313" cy="5897563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Beginning, Middle End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Assessment/Engagement, therapeutic alliance and therapeutic work, termination and stepping down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Each phase has its own unique  therapeutic work or “focus”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Each phase has its own unique client/family challenges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Clinical provider leads the clinical process</a:t>
            </a:r>
            <a:endParaRPr lang="en-US" sz="1600" dirty="0" smtClean="0"/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r>
              <a:rPr lang="en-US" sz="1600" b="1" u="sng" dirty="0" smtClean="0"/>
              <a:t>Clinical Principles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Therapeutic work cannot be forced; “can lead a horse to water…”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{FRM relies on the strategic </a:t>
            </a:r>
            <a:r>
              <a:rPr lang="en-US" sz="1600" dirty="0" smtClean="0"/>
              <a:t>u</a:t>
            </a:r>
            <a:r>
              <a:rPr lang="en-US" sz="1600" dirty="0" smtClean="0"/>
              <a:t>se of MI, Change Theory, Crisis Theory, engagement strategies)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Identified Client versus “real” client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Family Systems Issues {Client doesn’t exist in a vacuum}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K. Bako, LPCC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38678-C2D2-4467-8FDD-BE112CB009B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390</Words>
  <Application>Microsoft Office PowerPoint</Application>
  <PresentationFormat>On-screen Show (4:3)</PresentationFormat>
  <Paragraphs>82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The Family Reunification Model©</vt:lpstr>
      <vt:lpstr>The FRM for Clinicians</vt:lpstr>
      <vt:lpstr>The Family Reunification Model ©: Micro to Macro Application</vt:lpstr>
      <vt:lpstr>Continuum of Competencies</vt:lpstr>
      <vt:lpstr>Spectrum of Interventions</vt:lpstr>
      <vt:lpstr>Continuum of Care</vt:lpstr>
      <vt:lpstr>Continuum of Care, cont.</vt:lpstr>
      <vt:lpstr>Clinical Process</vt:lpstr>
      <vt:lpstr>Family Therapy</vt:lpstr>
      <vt:lpstr>Family Therapy Overview</vt:lpstr>
      <vt:lpstr>Family Systems Theory</vt:lpstr>
      <vt:lpstr>Interventions</vt:lpstr>
      <vt:lpstr>Techniques</vt:lpstr>
      <vt:lpstr>Family Therapy</vt:lpstr>
      <vt:lpstr>Slide 15</vt:lpstr>
      <vt:lpstr>Slide 16</vt:lpstr>
      <vt:lpstr>The Family Reunification Model©; Application for Clinical Work</vt:lpstr>
      <vt:lpstr>The FRM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Family Reunification Model©</dc:title>
  <dc:creator>kbako</dc:creator>
  <cp:lastModifiedBy>kbako</cp:lastModifiedBy>
  <cp:revision>18</cp:revision>
  <dcterms:created xsi:type="dcterms:W3CDTF">2018-04-07T15:53:34Z</dcterms:created>
  <dcterms:modified xsi:type="dcterms:W3CDTF">2018-04-07T18:50:54Z</dcterms:modified>
</cp:coreProperties>
</file>