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80" r:id="rId2"/>
    <p:sldId id="287" r:id="rId3"/>
    <p:sldId id="262" r:id="rId4"/>
    <p:sldId id="307" r:id="rId5"/>
    <p:sldId id="309" r:id="rId6"/>
    <p:sldId id="279" r:id="rId7"/>
    <p:sldId id="277" r:id="rId8"/>
    <p:sldId id="288" r:id="rId9"/>
    <p:sldId id="308" r:id="rId10"/>
    <p:sldId id="276" r:id="rId11"/>
    <p:sldId id="289" r:id="rId12"/>
    <p:sldId id="284" r:id="rId13"/>
    <p:sldId id="290" r:id="rId14"/>
    <p:sldId id="283" r:id="rId15"/>
    <p:sldId id="286" r:id="rId16"/>
    <p:sldId id="281" r:id="rId17"/>
    <p:sldId id="285" r:id="rId18"/>
    <p:sldId id="282" r:id="rId19"/>
    <p:sldId id="257" r:id="rId20"/>
    <p:sldId id="264" r:id="rId21"/>
    <p:sldId id="265" r:id="rId22"/>
    <p:sldId id="266" r:id="rId23"/>
    <p:sldId id="267" r:id="rId24"/>
    <p:sldId id="268" r:id="rId25"/>
    <p:sldId id="269" r:id="rId26"/>
    <p:sldId id="270" r:id="rId27"/>
    <p:sldId id="271" r:id="rId28"/>
    <p:sldId id="258" r:id="rId29"/>
    <p:sldId id="291" r:id="rId30"/>
    <p:sldId id="272" r:id="rId31"/>
    <p:sldId id="273" r:id="rId32"/>
    <p:sldId id="274" r:id="rId33"/>
    <p:sldId id="275" r:id="rId34"/>
    <p:sldId id="292" r:id="rId35"/>
    <p:sldId id="293" r:id="rId36"/>
    <p:sldId id="294" r:id="rId37"/>
    <p:sldId id="295" r:id="rId38"/>
    <p:sldId id="296" r:id="rId39"/>
    <p:sldId id="297" r:id="rId40"/>
    <p:sldId id="259" r:id="rId41"/>
    <p:sldId id="306" r:id="rId42"/>
    <p:sldId id="298" r:id="rId43"/>
    <p:sldId id="299" r:id="rId44"/>
    <p:sldId id="300" r:id="rId45"/>
    <p:sldId id="301" r:id="rId46"/>
    <p:sldId id="302" r:id="rId47"/>
    <p:sldId id="303" r:id="rId48"/>
    <p:sldId id="304" r:id="rId49"/>
    <p:sldId id="305" r:id="rId50"/>
    <p:sldId id="260" r:id="rId51"/>
    <p:sldId id="261" r:id="rId52"/>
    <p:sldId id="26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62B21C-1EFB-4F16-AA56-CB974487638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D8ECC7F1-2BE8-429F-B98D-4DF83D99A89C}">
      <dgm:prSet phldrT="[Text]"/>
      <dgm:spPr/>
      <dgm:t>
        <a:bodyPr/>
        <a:lstStyle/>
        <a:p>
          <a:r>
            <a:rPr lang="en-US" dirty="0" smtClean="0"/>
            <a:t>No awareness</a:t>
          </a:r>
          <a:endParaRPr lang="en-US" dirty="0"/>
        </a:p>
      </dgm:t>
    </dgm:pt>
    <dgm:pt modelId="{62E8DFDD-9E1E-4FC5-83EE-9B4899FFC6A7}" type="parTrans" cxnId="{64F25798-4553-452C-83F8-F15C85114374}">
      <dgm:prSet/>
      <dgm:spPr/>
      <dgm:t>
        <a:bodyPr/>
        <a:lstStyle/>
        <a:p>
          <a:endParaRPr lang="en-US"/>
        </a:p>
      </dgm:t>
    </dgm:pt>
    <dgm:pt modelId="{1D5008EC-E1F2-480A-8D9E-57338DD9314D}" type="sibTrans" cxnId="{64F25798-4553-452C-83F8-F15C85114374}">
      <dgm:prSet/>
      <dgm:spPr/>
      <dgm:t>
        <a:bodyPr/>
        <a:lstStyle/>
        <a:p>
          <a:endParaRPr lang="en-US"/>
        </a:p>
      </dgm:t>
    </dgm:pt>
    <dgm:pt modelId="{EABFD8EC-ADF1-4F51-80A9-B8865EACF05D}">
      <dgm:prSet phldrT="[Text]"/>
      <dgm:spPr/>
      <dgm:t>
        <a:bodyPr/>
        <a:lstStyle/>
        <a:p>
          <a:r>
            <a:rPr lang="en-US" dirty="0" smtClean="0"/>
            <a:t>Invested Awareness</a:t>
          </a:r>
          <a:endParaRPr lang="en-US" dirty="0"/>
        </a:p>
      </dgm:t>
    </dgm:pt>
    <dgm:pt modelId="{E8093BDE-D8FA-4781-9047-E38C8BCF1E76}" type="parTrans" cxnId="{D876B8EF-B2EF-4AB2-8E08-A33BBBD990F6}">
      <dgm:prSet/>
      <dgm:spPr/>
      <dgm:t>
        <a:bodyPr/>
        <a:lstStyle/>
        <a:p>
          <a:endParaRPr lang="en-US"/>
        </a:p>
      </dgm:t>
    </dgm:pt>
    <dgm:pt modelId="{7A220B5D-9A80-40C7-AACA-F5AA31F77415}" type="sibTrans" cxnId="{D876B8EF-B2EF-4AB2-8E08-A33BBBD990F6}">
      <dgm:prSet/>
      <dgm:spPr/>
      <dgm:t>
        <a:bodyPr/>
        <a:lstStyle/>
        <a:p>
          <a:endParaRPr lang="en-US"/>
        </a:p>
      </dgm:t>
    </dgm:pt>
    <dgm:pt modelId="{DAC20FF4-03E8-4970-B000-CC686F6DA7B3}">
      <dgm:prSet phldrT="[Text]"/>
      <dgm:spPr/>
      <dgm:t>
        <a:bodyPr/>
        <a:lstStyle/>
        <a:p>
          <a:r>
            <a:rPr lang="en-US" dirty="0" smtClean="0"/>
            <a:t>Initiative</a:t>
          </a:r>
          <a:endParaRPr lang="en-US" dirty="0"/>
        </a:p>
      </dgm:t>
    </dgm:pt>
    <dgm:pt modelId="{39BDCD21-E89D-4692-A39C-90F561545356}" type="parTrans" cxnId="{8F123350-C7DB-4A65-A7A4-AA155FF3D796}">
      <dgm:prSet/>
      <dgm:spPr/>
      <dgm:t>
        <a:bodyPr/>
        <a:lstStyle/>
        <a:p>
          <a:endParaRPr lang="en-US"/>
        </a:p>
      </dgm:t>
    </dgm:pt>
    <dgm:pt modelId="{24243E7C-92E8-4026-BDF6-0BD58443FDCB}" type="sibTrans" cxnId="{8F123350-C7DB-4A65-A7A4-AA155FF3D796}">
      <dgm:prSet/>
      <dgm:spPr/>
      <dgm:t>
        <a:bodyPr/>
        <a:lstStyle/>
        <a:p>
          <a:endParaRPr lang="en-US"/>
        </a:p>
      </dgm:t>
    </dgm:pt>
    <dgm:pt modelId="{DFC9F5EE-8771-4455-9B0B-A0E5B1196412}">
      <dgm:prSet phldrT="[Text]"/>
      <dgm:spPr/>
      <dgm:t>
        <a:bodyPr/>
        <a:lstStyle/>
        <a:p>
          <a:r>
            <a:rPr lang="en-US" dirty="0" smtClean="0"/>
            <a:t>Promoting Awareness &amp; Skill Development</a:t>
          </a:r>
          <a:endParaRPr lang="en-US" dirty="0"/>
        </a:p>
      </dgm:t>
    </dgm:pt>
    <dgm:pt modelId="{6FB2A8E0-44E8-4985-9ADD-58278751B60F}" type="parTrans" cxnId="{BF38E269-A5B1-43E6-8A13-7B620CDEC761}">
      <dgm:prSet/>
      <dgm:spPr/>
      <dgm:t>
        <a:bodyPr/>
        <a:lstStyle/>
        <a:p>
          <a:endParaRPr lang="en-US"/>
        </a:p>
      </dgm:t>
    </dgm:pt>
    <dgm:pt modelId="{F76E77CB-FB52-4AF9-B22F-85297385D865}" type="sibTrans" cxnId="{BF38E269-A5B1-43E6-8A13-7B620CDEC761}">
      <dgm:prSet/>
      <dgm:spPr/>
      <dgm:t>
        <a:bodyPr/>
        <a:lstStyle/>
        <a:p>
          <a:endParaRPr lang="en-US"/>
        </a:p>
      </dgm:t>
    </dgm:pt>
    <dgm:pt modelId="{640D070E-6341-4C9B-A5C0-AABCBD26255F}">
      <dgm:prSet/>
      <dgm:spPr/>
      <dgm:t>
        <a:bodyPr/>
        <a:lstStyle/>
        <a:p>
          <a:r>
            <a:rPr lang="en-US" dirty="0" smtClean="0"/>
            <a:t>Awareness</a:t>
          </a:r>
          <a:endParaRPr lang="en-US" dirty="0"/>
        </a:p>
      </dgm:t>
    </dgm:pt>
    <dgm:pt modelId="{9B12D232-0DC6-4303-8A1B-22B4EAD725F9}" type="parTrans" cxnId="{2B767A93-5025-4304-B25C-8261C2B2BA9C}">
      <dgm:prSet/>
      <dgm:spPr/>
      <dgm:t>
        <a:bodyPr/>
        <a:lstStyle/>
        <a:p>
          <a:endParaRPr lang="en-US"/>
        </a:p>
      </dgm:t>
    </dgm:pt>
    <dgm:pt modelId="{C04066E1-C6CD-44E5-A7E3-08DF28D9BBB3}" type="sibTrans" cxnId="{2B767A93-5025-4304-B25C-8261C2B2BA9C}">
      <dgm:prSet/>
      <dgm:spPr/>
      <dgm:t>
        <a:bodyPr/>
        <a:lstStyle/>
        <a:p>
          <a:endParaRPr lang="en-US"/>
        </a:p>
      </dgm:t>
    </dgm:pt>
    <dgm:pt modelId="{9D9E995C-E3F0-4539-BACD-68208611D4EA}">
      <dgm:prSet/>
      <dgm:spPr/>
      <dgm:t>
        <a:bodyPr/>
        <a:lstStyle/>
        <a:p>
          <a:r>
            <a:rPr lang="en-US" dirty="0" smtClean="0"/>
            <a:t>Action &amp; Skill Development</a:t>
          </a:r>
          <a:endParaRPr lang="en-US" dirty="0"/>
        </a:p>
      </dgm:t>
    </dgm:pt>
    <dgm:pt modelId="{8D7AE0B7-19F1-4A05-B17B-E866E56F8B47}" type="parTrans" cxnId="{8947DDD7-B265-43C9-A9A5-360AC7EAC16D}">
      <dgm:prSet/>
      <dgm:spPr/>
      <dgm:t>
        <a:bodyPr/>
        <a:lstStyle/>
        <a:p>
          <a:endParaRPr lang="en-US"/>
        </a:p>
      </dgm:t>
    </dgm:pt>
    <dgm:pt modelId="{0B0675AF-BEC3-4DB6-A169-C30A74A44208}" type="sibTrans" cxnId="{8947DDD7-B265-43C9-A9A5-360AC7EAC16D}">
      <dgm:prSet/>
      <dgm:spPr/>
      <dgm:t>
        <a:bodyPr/>
        <a:lstStyle/>
        <a:p>
          <a:endParaRPr lang="en-US"/>
        </a:p>
      </dgm:t>
    </dgm:pt>
    <dgm:pt modelId="{030B5407-EABF-4402-8C5E-3DAF3A9491A7}">
      <dgm:prSet/>
      <dgm:spPr/>
      <dgm:t>
        <a:bodyPr/>
        <a:lstStyle/>
        <a:p>
          <a:r>
            <a:rPr lang="en-US" dirty="0" smtClean="0"/>
            <a:t>Competency</a:t>
          </a:r>
          <a:endParaRPr lang="en-US" dirty="0"/>
        </a:p>
      </dgm:t>
    </dgm:pt>
    <dgm:pt modelId="{093C2203-04D9-4E1E-8643-9C3D62286918}" type="parTrans" cxnId="{EC8F23F9-844E-443C-973D-A481FBAFCD80}">
      <dgm:prSet/>
      <dgm:spPr/>
      <dgm:t>
        <a:bodyPr/>
        <a:lstStyle/>
        <a:p>
          <a:endParaRPr lang="en-US"/>
        </a:p>
      </dgm:t>
    </dgm:pt>
    <dgm:pt modelId="{0AA1EBCA-6A07-4CA1-81E2-4A70D05B8C95}" type="sibTrans" cxnId="{EC8F23F9-844E-443C-973D-A481FBAFCD80}">
      <dgm:prSet/>
      <dgm:spPr/>
      <dgm:t>
        <a:bodyPr/>
        <a:lstStyle/>
        <a:p>
          <a:endParaRPr lang="en-US"/>
        </a:p>
      </dgm:t>
    </dgm:pt>
    <dgm:pt modelId="{356E8DDD-C2BE-4175-AE4C-ACE7CC98A06A}" type="pres">
      <dgm:prSet presAssocID="{0262B21C-1EFB-4F16-AA56-CB9744876380}" presName="Name0" presStyleCnt="0">
        <dgm:presLayoutVars>
          <dgm:dir/>
          <dgm:resizeHandles val="exact"/>
        </dgm:presLayoutVars>
      </dgm:prSet>
      <dgm:spPr/>
      <dgm:t>
        <a:bodyPr/>
        <a:lstStyle/>
        <a:p>
          <a:endParaRPr lang="en-US"/>
        </a:p>
      </dgm:t>
    </dgm:pt>
    <dgm:pt modelId="{BB96669C-E97F-4193-9C67-F0C294DCB5F2}" type="pres">
      <dgm:prSet presAssocID="{D8ECC7F1-2BE8-429F-B98D-4DF83D99A89C}" presName="Name5" presStyleLbl="vennNode1" presStyleIdx="0" presStyleCnt="7">
        <dgm:presLayoutVars>
          <dgm:bulletEnabled val="1"/>
        </dgm:presLayoutVars>
      </dgm:prSet>
      <dgm:spPr/>
      <dgm:t>
        <a:bodyPr/>
        <a:lstStyle/>
        <a:p>
          <a:endParaRPr lang="en-US"/>
        </a:p>
      </dgm:t>
    </dgm:pt>
    <dgm:pt modelId="{61187E55-6AB4-44AF-8CD2-34FD224EDF08}" type="pres">
      <dgm:prSet presAssocID="{1D5008EC-E1F2-480A-8D9E-57338DD9314D}" presName="space" presStyleCnt="0"/>
      <dgm:spPr/>
    </dgm:pt>
    <dgm:pt modelId="{C80D514C-18B7-42C5-8CE0-77C2953BFC9F}" type="pres">
      <dgm:prSet presAssocID="{640D070E-6341-4C9B-A5C0-AABCBD26255F}" presName="Name5" presStyleLbl="vennNode1" presStyleIdx="1" presStyleCnt="7">
        <dgm:presLayoutVars>
          <dgm:bulletEnabled val="1"/>
        </dgm:presLayoutVars>
      </dgm:prSet>
      <dgm:spPr/>
      <dgm:t>
        <a:bodyPr/>
        <a:lstStyle/>
        <a:p>
          <a:endParaRPr lang="en-US"/>
        </a:p>
      </dgm:t>
    </dgm:pt>
    <dgm:pt modelId="{AFB77A68-54CF-4802-97B7-5CEF1AA6A0C5}" type="pres">
      <dgm:prSet presAssocID="{C04066E1-C6CD-44E5-A7E3-08DF28D9BBB3}" presName="space" presStyleCnt="0"/>
      <dgm:spPr/>
    </dgm:pt>
    <dgm:pt modelId="{A199B208-CB81-4213-9BA3-FBC04AAE8670}" type="pres">
      <dgm:prSet presAssocID="{EABFD8EC-ADF1-4F51-80A9-B8865EACF05D}" presName="Name5" presStyleLbl="vennNode1" presStyleIdx="2" presStyleCnt="7">
        <dgm:presLayoutVars>
          <dgm:bulletEnabled val="1"/>
        </dgm:presLayoutVars>
      </dgm:prSet>
      <dgm:spPr/>
      <dgm:t>
        <a:bodyPr/>
        <a:lstStyle/>
        <a:p>
          <a:endParaRPr lang="en-US"/>
        </a:p>
      </dgm:t>
    </dgm:pt>
    <dgm:pt modelId="{EE3A89E2-4A8D-468E-B409-B6D89BC848E5}" type="pres">
      <dgm:prSet presAssocID="{7A220B5D-9A80-40C7-AACA-F5AA31F77415}" presName="space" presStyleCnt="0"/>
      <dgm:spPr/>
    </dgm:pt>
    <dgm:pt modelId="{489531DD-8180-429C-8020-56079C1593A8}" type="pres">
      <dgm:prSet presAssocID="{DAC20FF4-03E8-4970-B000-CC686F6DA7B3}" presName="Name5" presStyleLbl="vennNode1" presStyleIdx="3" presStyleCnt="7">
        <dgm:presLayoutVars>
          <dgm:bulletEnabled val="1"/>
        </dgm:presLayoutVars>
      </dgm:prSet>
      <dgm:spPr/>
      <dgm:t>
        <a:bodyPr/>
        <a:lstStyle/>
        <a:p>
          <a:endParaRPr lang="en-US"/>
        </a:p>
      </dgm:t>
    </dgm:pt>
    <dgm:pt modelId="{F49CBBDF-243C-4D52-8177-E48776005338}" type="pres">
      <dgm:prSet presAssocID="{24243E7C-92E8-4026-BDF6-0BD58443FDCB}" presName="space" presStyleCnt="0"/>
      <dgm:spPr/>
    </dgm:pt>
    <dgm:pt modelId="{A107209D-E68A-438D-A7E3-224666E6C5C4}" type="pres">
      <dgm:prSet presAssocID="{9D9E995C-E3F0-4539-BACD-68208611D4EA}" presName="Name5" presStyleLbl="vennNode1" presStyleIdx="4" presStyleCnt="7">
        <dgm:presLayoutVars>
          <dgm:bulletEnabled val="1"/>
        </dgm:presLayoutVars>
      </dgm:prSet>
      <dgm:spPr/>
      <dgm:t>
        <a:bodyPr/>
        <a:lstStyle/>
        <a:p>
          <a:endParaRPr lang="en-US"/>
        </a:p>
      </dgm:t>
    </dgm:pt>
    <dgm:pt modelId="{B226484A-D933-46F5-AB7D-181D1876A016}" type="pres">
      <dgm:prSet presAssocID="{0B0675AF-BEC3-4DB6-A169-C30A74A44208}" presName="space" presStyleCnt="0"/>
      <dgm:spPr/>
    </dgm:pt>
    <dgm:pt modelId="{4D89876D-4E11-4148-9FF5-960D88E519D5}" type="pres">
      <dgm:prSet presAssocID="{030B5407-EABF-4402-8C5E-3DAF3A9491A7}" presName="Name5" presStyleLbl="vennNode1" presStyleIdx="5" presStyleCnt="7">
        <dgm:presLayoutVars>
          <dgm:bulletEnabled val="1"/>
        </dgm:presLayoutVars>
      </dgm:prSet>
      <dgm:spPr/>
      <dgm:t>
        <a:bodyPr/>
        <a:lstStyle/>
        <a:p>
          <a:endParaRPr lang="en-US"/>
        </a:p>
      </dgm:t>
    </dgm:pt>
    <dgm:pt modelId="{025A5E6E-3BF6-4762-ADA1-7E2A6CF9D31E}" type="pres">
      <dgm:prSet presAssocID="{0AA1EBCA-6A07-4CA1-81E2-4A70D05B8C95}" presName="space" presStyleCnt="0"/>
      <dgm:spPr/>
    </dgm:pt>
    <dgm:pt modelId="{1B0DEF57-3BDA-4CD9-AF5F-11796549FF94}" type="pres">
      <dgm:prSet presAssocID="{DFC9F5EE-8771-4455-9B0B-A0E5B1196412}" presName="Name5" presStyleLbl="vennNode1" presStyleIdx="6" presStyleCnt="7">
        <dgm:presLayoutVars>
          <dgm:bulletEnabled val="1"/>
        </dgm:presLayoutVars>
      </dgm:prSet>
      <dgm:spPr/>
      <dgm:t>
        <a:bodyPr/>
        <a:lstStyle/>
        <a:p>
          <a:endParaRPr lang="en-US"/>
        </a:p>
      </dgm:t>
    </dgm:pt>
  </dgm:ptLst>
  <dgm:cxnLst>
    <dgm:cxn modelId="{8F123350-C7DB-4A65-A7A4-AA155FF3D796}" srcId="{0262B21C-1EFB-4F16-AA56-CB9744876380}" destId="{DAC20FF4-03E8-4970-B000-CC686F6DA7B3}" srcOrd="3" destOrd="0" parTransId="{39BDCD21-E89D-4692-A39C-90F561545356}" sibTransId="{24243E7C-92E8-4026-BDF6-0BD58443FDCB}"/>
    <dgm:cxn modelId="{14718F23-AA43-4169-8661-41837141198F}" type="presOf" srcId="{EABFD8EC-ADF1-4F51-80A9-B8865EACF05D}" destId="{A199B208-CB81-4213-9BA3-FBC04AAE8670}" srcOrd="0" destOrd="0" presId="urn:microsoft.com/office/officeart/2005/8/layout/venn3"/>
    <dgm:cxn modelId="{290F6A99-B5D9-4FDD-A223-0B8AEAD0B1C0}" type="presOf" srcId="{DFC9F5EE-8771-4455-9B0B-A0E5B1196412}" destId="{1B0DEF57-3BDA-4CD9-AF5F-11796549FF94}" srcOrd="0" destOrd="0" presId="urn:microsoft.com/office/officeart/2005/8/layout/venn3"/>
    <dgm:cxn modelId="{64F25798-4553-452C-83F8-F15C85114374}" srcId="{0262B21C-1EFB-4F16-AA56-CB9744876380}" destId="{D8ECC7F1-2BE8-429F-B98D-4DF83D99A89C}" srcOrd="0" destOrd="0" parTransId="{62E8DFDD-9E1E-4FC5-83EE-9B4899FFC6A7}" sibTransId="{1D5008EC-E1F2-480A-8D9E-57338DD9314D}"/>
    <dgm:cxn modelId="{22C80D00-72AA-4C9E-84CB-2B2B68A5D440}" type="presOf" srcId="{9D9E995C-E3F0-4539-BACD-68208611D4EA}" destId="{A107209D-E68A-438D-A7E3-224666E6C5C4}" srcOrd="0" destOrd="0" presId="urn:microsoft.com/office/officeart/2005/8/layout/venn3"/>
    <dgm:cxn modelId="{DD68854F-F7F6-49E4-BA99-3D12E48DFA84}" type="presOf" srcId="{030B5407-EABF-4402-8C5E-3DAF3A9491A7}" destId="{4D89876D-4E11-4148-9FF5-960D88E519D5}" srcOrd="0" destOrd="0" presId="urn:microsoft.com/office/officeart/2005/8/layout/venn3"/>
    <dgm:cxn modelId="{EC8F23F9-844E-443C-973D-A481FBAFCD80}" srcId="{0262B21C-1EFB-4F16-AA56-CB9744876380}" destId="{030B5407-EABF-4402-8C5E-3DAF3A9491A7}" srcOrd="5" destOrd="0" parTransId="{093C2203-04D9-4E1E-8643-9C3D62286918}" sibTransId="{0AA1EBCA-6A07-4CA1-81E2-4A70D05B8C95}"/>
    <dgm:cxn modelId="{7FC79A53-59BC-4610-9CD4-B358D46B0E8B}" type="presOf" srcId="{640D070E-6341-4C9B-A5C0-AABCBD26255F}" destId="{C80D514C-18B7-42C5-8CE0-77C2953BFC9F}" srcOrd="0" destOrd="0" presId="urn:microsoft.com/office/officeart/2005/8/layout/venn3"/>
    <dgm:cxn modelId="{6E9BA498-8B44-41FE-8081-1F922F6CDED7}" type="presOf" srcId="{0262B21C-1EFB-4F16-AA56-CB9744876380}" destId="{356E8DDD-C2BE-4175-AE4C-ACE7CC98A06A}" srcOrd="0" destOrd="0" presId="urn:microsoft.com/office/officeart/2005/8/layout/venn3"/>
    <dgm:cxn modelId="{8947DDD7-B265-43C9-A9A5-360AC7EAC16D}" srcId="{0262B21C-1EFB-4F16-AA56-CB9744876380}" destId="{9D9E995C-E3F0-4539-BACD-68208611D4EA}" srcOrd="4" destOrd="0" parTransId="{8D7AE0B7-19F1-4A05-B17B-E866E56F8B47}" sibTransId="{0B0675AF-BEC3-4DB6-A169-C30A74A44208}"/>
    <dgm:cxn modelId="{D876B8EF-B2EF-4AB2-8E08-A33BBBD990F6}" srcId="{0262B21C-1EFB-4F16-AA56-CB9744876380}" destId="{EABFD8EC-ADF1-4F51-80A9-B8865EACF05D}" srcOrd="2" destOrd="0" parTransId="{E8093BDE-D8FA-4781-9047-E38C8BCF1E76}" sibTransId="{7A220B5D-9A80-40C7-AACA-F5AA31F77415}"/>
    <dgm:cxn modelId="{BF38E269-A5B1-43E6-8A13-7B620CDEC761}" srcId="{0262B21C-1EFB-4F16-AA56-CB9744876380}" destId="{DFC9F5EE-8771-4455-9B0B-A0E5B1196412}" srcOrd="6" destOrd="0" parTransId="{6FB2A8E0-44E8-4985-9ADD-58278751B60F}" sibTransId="{F76E77CB-FB52-4AF9-B22F-85297385D865}"/>
    <dgm:cxn modelId="{DB1B2B54-038C-4364-8E12-5436FD2A6CC1}" type="presOf" srcId="{DAC20FF4-03E8-4970-B000-CC686F6DA7B3}" destId="{489531DD-8180-429C-8020-56079C1593A8}" srcOrd="0" destOrd="0" presId="urn:microsoft.com/office/officeart/2005/8/layout/venn3"/>
    <dgm:cxn modelId="{2B767A93-5025-4304-B25C-8261C2B2BA9C}" srcId="{0262B21C-1EFB-4F16-AA56-CB9744876380}" destId="{640D070E-6341-4C9B-A5C0-AABCBD26255F}" srcOrd="1" destOrd="0" parTransId="{9B12D232-0DC6-4303-8A1B-22B4EAD725F9}" sibTransId="{C04066E1-C6CD-44E5-A7E3-08DF28D9BBB3}"/>
    <dgm:cxn modelId="{E920B5F0-E295-4DF5-93EE-B5A0E17AC831}" type="presOf" srcId="{D8ECC7F1-2BE8-429F-B98D-4DF83D99A89C}" destId="{BB96669C-E97F-4193-9C67-F0C294DCB5F2}" srcOrd="0" destOrd="0" presId="urn:microsoft.com/office/officeart/2005/8/layout/venn3"/>
    <dgm:cxn modelId="{36B921E4-08CF-4E36-BF4C-4E3D6DFC5B65}" type="presParOf" srcId="{356E8DDD-C2BE-4175-AE4C-ACE7CC98A06A}" destId="{BB96669C-E97F-4193-9C67-F0C294DCB5F2}" srcOrd="0" destOrd="0" presId="urn:microsoft.com/office/officeart/2005/8/layout/venn3"/>
    <dgm:cxn modelId="{5DB113AD-03F3-490B-BC9D-413911BC7A16}" type="presParOf" srcId="{356E8DDD-C2BE-4175-AE4C-ACE7CC98A06A}" destId="{61187E55-6AB4-44AF-8CD2-34FD224EDF08}" srcOrd="1" destOrd="0" presId="urn:microsoft.com/office/officeart/2005/8/layout/venn3"/>
    <dgm:cxn modelId="{E3EFA878-C9F3-442D-BED0-F746409745E6}" type="presParOf" srcId="{356E8DDD-C2BE-4175-AE4C-ACE7CC98A06A}" destId="{C80D514C-18B7-42C5-8CE0-77C2953BFC9F}" srcOrd="2" destOrd="0" presId="urn:microsoft.com/office/officeart/2005/8/layout/venn3"/>
    <dgm:cxn modelId="{61734A8C-6262-4665-B7E8-DD4051611E3A}" type="presParOf" srcId="{356E8DDD-C2BE-4175-AE4C-ACE7CC98A06A}" destId="{AFB77A68-54CF-4802-97B7-5CEF1AA6A0C5}" srcOrd="3" destOrd="0" presId="urn:microsoft.com/office/officeart/2005/8/layout/venn3"/>
    <dgm:cxn modelId="{87EB6A18-60AD-480A-9645-D05D7D59675F}" type="presParOf" srcId="{356E8DDD-C2BE-4175-AE4C-ACE7CC98A06A}" destId="{A199B208-CB81-4213-9BA3-FBC04AAE8670}" srcOrd="4" destOrd="0" presId="urn:microsoft.com/office/officeart/2005/8/layout/venn3"/>
    <dgm:cxn modelId="{2D622CA7-6B01-4398-A688-C0CA0DB4AC8E}" type="presParOf" srcId="{356E8DDD-C2BE-4175-AE4C-ACE7CC98A06A}" destId="{EE3A89E2-4A8D-468E-B409-B6D89BC848E5}" srcOrd="5" destOrd="0" presId="urn:microsoft.com/office/officeart/2005/8/layout/venn3"/>
    <dgm:cxn modelId="{0FE80DE3-48E6-4386-B765-4EB63A43C5A2}" type="presParOf" srcId="{356E8DDD-C2BE-4175-AE4C-ACE7CC98A06A}" destId="{489531DD-8180-429C-8020-56079C1593A8}" srcOrd="6" destOrd="0" presId="urn:microsoft.com/office/officeart/2005/8/layout/venn3"/>
    <dgm:cxn modelId="{CFFF6C3F-0BAE-4DAB-AA6E-93355BC289E1}" type="presParOf" srcId="{356E8DDD-C2BE-4175-AE4C-ACE7CC98A06A}" destId="{F49CBBDF-243C-4D52-8177-E48776005338}" srcOrd="7" destOrd="0" presId="urn:microsoft.com/office/officeart/2005/8/layout/venn3"/>
    <dgm:cxn modelId="{86082DB9-471D-436D-9534-F87505F3D1D2}" type="presParOf" srcId="{356E8DDD-C2BE-4175-AE4C-ACE7CC98A06A}" destId="{A107209D-E68A-438D-A7E3-224666E6C5C4}" srcOrd="8" destOrd="0" presId="urn:microsoft.com/office/officeart/2005/8/layout/venn3"/>
    <dgm:cxn modelId="{5D1610C2-417D-439D-AA20-AED3204F2DB1}" type="presParOf" srcId="{356E8DDD-C2BE-4175-AE4C-ACE7CC98A06A}" destId="{B226484A-D933-46F5-AB7D-181D1876A016}" srcOrd="9" destOrd="0" presId="urn:microsoft.com/office/officeart/2005/8/layout/venn3"/>
    <dgm:cxn modelId="{ABB3B10C-2BC8-4BA9-A4EF-C8F18D024D4A}" type="presParOf" srcId="{356E8DDD-C2BE-4175-AE4C-ACE7CC98A06A}" destId="{4D89876D-4E11-4148-9FF5-960D88E519D5}" srcOrd="10" destOrd="0" presId="urn:microsoft.com/office/officeart/2005/8/layout/venn3"/>
    <dgm:cxn modelId="{46C498F7-F9CF-45B5-89A5-F15FD332191E}" type="presParOf" srcId="{356E8DDD-C2BE-4175-AE4C-ACE7CC98A06A}" destId="{025A5E6E-3BF6-4762-ADA1-7E2A6CF9D31E}" srcOrd="11" destOrd="0" presId="urn:microsoft.com/office/officeart/2005/8/layout/venn3"/>
    <dgm:cxn modelId="{30A15519-6C4E-4028-A34B-116947056BF9}" type="presParOf" srcId="{356E8DDD-C2BE-4175-AE4C-ACE7CC98A06A}" destId="{1B0DEF57-3BDA-4CD9-AF5F-11796549FF94}" srcOrd="12" destOrd="0" presId="urn:microsoft.com/office/officeart/2005/8/layout/venn3"/>
  </dgm:cxnLst>
  <dgm:bg/>
  <dgm:whole/>
</dgm:dataModel>
</file>

<file path=ppt/diagrams/data2.xml><?xml version="1.0" encoding="utf-8"?>
<dgm:dataModel xmlns:dgm="http://schemas.openxmlformats.org/drawingml/2006/diagram" xmlns:a="http://schemas.openxmlformats.org/drawingml/2006/main">
  <dgm:ptLst>
    <dgm:pt modelId="{DF982942-B36F-4213-940E-6CBC9B463530}"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DA59A362-0D71-4ED4-A8D4-3250F6051A66}">
      <dgm:prSet phldrT="[Text]"/>
      <dgm:spPr/>
      <dgm:t>
        <a:bodyPr/>
        <a:lstStyle/>
        <a:p>
          <a:r>
            <a:rPr lang="en-US" dirty="0" smtClean="0"/>
            <a:t>Least Restrictive</a:t>
          </a:r>
          <a:endParaRPr lang="en-US" dirty="0"/>
        </a:p>
      </dgm:t>
    </dgm:pt>
    <dgm:pt modelId="{BD5DC270-D652-4490-BA48-096F650E585E}" type="parTrans" cxnId="{C82BEA37-6F5F-42A9-9644-BEF32D412599}">
      <dgm:prSet/>
      <dgm:spPr/>
      <dgm:t>
        <a:bodyPr/>
        <a:lstStyle/>
        <a:p>
          <a:endParaRPr lang="en-US"/>
        </a:p>
      </dgm:t>
    </dgm:pt>
    <dgm:pt modelId="{D483750B-9203-4C77-8619-3F2EFE250DE2}" type="sibTrans" cxnId="{C82BEA37-6F5F-42A9-9644-BEF32D412599}">
      <dgm:prSet/>
      <dgm:spPr/>
      <dgm:t>
        <a:bodyPr/>
        <a:lstStyle/>
        <a:p>
          <a:endParaRPr lang="en-US"/>
        </a:p>
      </dgm:t>
    </dgm:pt>
    <dgm:pt modelId="{D0ED2BA0-29D9-4EE3-B4EA-FFFD64940ABC}">
      <dgm:prSet phldrT="[Text]"/>
      <dgm:spPr/>
      <dgm:t>
        <a:bodyPr/>
        <a:lstStyle/>
        <a:p>
          <a:r>
            <a:rPr lang="en-US" dirty="0" smtClean="0"/>
            <a:t>Most Restrictive</a:t>
          </a:r>
          <a:endParaRPr lang="en-US" dirty="0"/>
        </a:p>
      </dgm:t>
    </dgm:pt>
    <dgm:pt modelId="{FB0725B8-DBB3-40BB-BE7C-BD665AF6A989}" type="parTrans" cxnId="{F3EC134F-7046-492F-BB98-709C3DA6C15F}">
      <dgm:prSet/>
      <dgm:spPr/>
      <dgm:t>
        <a:bodyPr/>
        <a:lstStyle/>
        <a:p>
          <a:endParaRPr lang="en-US"/>
        </a:p>
      </dgm:t>
    </dgm:pt>
    <dgm:pt modelId="{8E811CD0-D5D1-4E0A-882E-279C1C77C8FA}" type="sibTrans" cxnId="{F3EC134F-7046-492F-BB98-709C3DA6C15F}">
      <dgm:prSet/>
      <dgm:spPr/>
      <dgm:t>
        <a:bodyPr/>
        <a:lstStyle/>
        <a:p>
          <a:endParaRPr lang="en-US"/>
        </a:p>
      </dgm:t>
    </dgm:pt>
    <dgm:pt modelId="{F1EC5A0A-FD64-4055-B592-B831591AB4DC}" type="pres">
      <dgm:prSet presAssocID="{DF982942-B36F-4213-940E-6CBC9B463530}" presName="cycle" presStyleCnt="0">
        <dgm:presLayoutVars>
          <dgm:dir/>
          <dgm:resizeHandles val="exact"/>
        </dgm:presLayoutVars>
      </dgm:prSet>
      <dgm:spPr/>
      <dgm:t>
        <a:bodyPr/>
        <a:lstStyle/>
        <a:p>
          <a:endParaRPr lang="en-US"/>
        </a:p>
      </dgm:t>
    </dgm:pt>
    <dgm:pt modelId="{D0525114-FC72-42A3-99DB-C8A1249826EF}" type="pres">
      <dgm:prSet presAssocID="{DA59A362-0D71-4ED4-A8D4-3250F6051A66}" presName="arrow" presStyleLbl="node1" presStyleIdx="0" presStyleCnt="2">
        <dgm:presLayoutVars>
          <dgm:bulletEnabled val="1"/>
        </dgm:presLayoutVars>
      </dgm:prSet>
      <dgm:spPr/>
      <dgm:t>
        <a:bodyPr/>
        <a:lstStyle/>
        <a:p>
          <a:endParaRPr lang="en-US"/>
        </a:p>
      </dgm:t>
    </dgm:pt>
    <dgm:pt modelId="{E78CD673-2CF3-4FEA-8B17-948CB8AE99B0}" type="pres">
      <dgm:prSet presAssocID="{D0ED2BA0-29D9-4EE3-B4EA-FFFD64940ABC}" presName="arrow" presStyleLbl="node1" presStyleIdx="1" presStyleCnt="2">
        <dgm:presLayoutVars>
          <dgm:bulletEnabled val="1"/>
        </dgm:presLayoutVars>
      </dgm:prSet>
      <dgm:spPr/>
      <dgm:t>
        <a:bodyPr/>
        <a:lstStyle/>
        <a:p>
          <a:endParaRPr lang="en-US"/>
        </a:p>
      </dgm:t>
    </dgm:pt>
  </dgm:ptLst>
  <dgm:cxnLst>
    <dgm:cxn modelId="{60A59CEF-3D3E-4E73-AD2A-D4E0E20B8972}" type="presOf" srcId="{D0ED2BA0-29D9-4EE3-B4EA-FFFD64940ABC}" destId="{E78CD673-2CF3-4FEA-8B17-948CB8AE99B0}" srcOrd="0" destOrd="0" presId="urn:microsoft.com/office/officeart/2005/8/layout/arrow1"/>
    <dgm:cxn modelId="{F3EC134F-7046-492F-BB98-709C3DA6C15F}" srcId="{DF982942-B36F-4213-940E-6CBC9B463530}" destId="{D0ED2BA0-29D9-4EE3-B4EA-FFFD64940ABC}" srcOrd="1" destOrd="0" parTransId="{FB0725B8-DBB3-40BB-BE7C-BD665AF6A989}" sibTransId="{8E811CD0-D5D1-4E0A-882E-279C1C77C8FA}"/>
    <dgm:cxn modelId="{C82BEA37-6F5F-42A9-9644-BEF32D412599}" srcId="{DF982942-B36F-4213-940E-6CBC9B463530}" destId="{DA59A362-0D71-4ED4-A8D4-3250F6051A66}" srcOrd="0" destOrd="0" parTransId="{BD5DC270-D652-4490-BA48-096F650E585E}" sibTransId="{D483750B-9203-4C77-8619-3F2EFE250DE2}"/>
    <dgm:cxn modelId="{D9AE90FA-B8E9-44B9-B4D8-AC48B9E8B8F0}" type="presOf" srcId="{DF982942-B36F-4213-940E-6CBC9B463530}" destId="{F1EC5A0A-FD64-4055-B592-B831591AB4DC}" srcOrd="0" destOrd="0" presId="urn:microsoft.com/office/officeart/2005/8/layout/arrow1"/>
    <dgm:cxn modelId="{DC0A7138-4395-454A-9A64-9E0ECA9A596E}" type="presOf" srcId="{DA59A362-0D71-4ED4-A8D4-3250F6051A66}" destId="{D0525114-FC72-42A3-99DB-C8A1249826EF}" srcOrd="0" destOrd="0" presId="urn:microsoft.com/office/officeart/2005/8/layout/arrow1"/>
    <dgm:cxn modelId="{08C8737D-69F3-4219-9EB2-E3A8D4EA782D}" type="presParOf" srcId="{F1EC5A0A-FD64-4055-B592-B831591AB4DC}" destId="{D0525114-FC72-42A3-99DB-C8A1249826EF}" srcOrd="0" destOrd="0" presId="urn:microsoft.com/office/officeart/2005/8/layout/arrow1"/>
    <dgm:cxn modelId="{51586204-357B-4B5D-868F-F8F9EEEB09A6}" type="presParOf" srcId="{F1EC5A0A-FD64-4055-B592-B831591AB4DC}" destId="{E78CD673-2CF3-4FEA-8B17-948CB8AE99B0}" srcOrd="1" destOrd="0" presId="urn:microsoft.com/office/officeart/2005/8/layout/arrow1"/>
  </dgm:cxnLst>
  <dgm:bg/>
  <dgm:whole/>
</dgm:dataModel>
</file>

<file path=ppt/diagrams/data3.xml><?xml version="1.0" encoding="utf-8"?>
<dgm:dataModel xmlns:dgm="http://schemas.openxmlformats.org/drawingml/2006/diagram" xmlns:a="http://schemas.openxmlformats.org/drawingml/2006/main">
  <dgm:ptLst>
    <dgm:pt modelId="{DA8E90D3-FF1B-498B-8D84-9C4FE3C25CB7}" type="doc">
      <dgm:prSet loTypeId="urn:microsoft.com/office/officeart/2005/8/layout/process1" loCatId="process" qsTypeId="urn:microsoft.com/office/officeart/2005/8/quickstyle/simple3" qsCatId="simple" csTypeId="urn:microsoft.com/office/officeart/2005/8/colors/accent1_2" csCatId="accent1" phldr="1"/>
      <dgm:spPr/>
    </dgm:pt>
    <dgm:pt modelId="{135E23ED-F8D6-47B9-882E-122C626997B6}">
      <dgm:prSet phldrT="[Text]" custT="1"/>
      <dgm:spPr/>
      <dgm:t>
        <a:bodyPr/>
        <a:lstStyle/>
        <a:p>
          <a:r>
            <a:rPr lang="en-US" sz="1800" dirty="0" smtClean="0"/>
            <a:t>No Help</a:t>
          </a:r>
          <a:endParaRPr lang="en-US" sz="1800" dirty="0"/>
        </a:p>
      </dgm:t>
    </dgm:pt>
    <dgm:pt modelId="{F6552BD1-5624-4197-BA5C-91E16670030B}" type="parTrans" cxnId="{23D0351D-B391-44D4-ACEC-6C9D764ABF5B}">
      <dgm:prSet/>
      <dgm:spPr/>
      <dgm:t>
        <a:bodyPr/>
        <a:lstStyle/>
        <a:p>
          <a:endParaRPr lang="en-US"/>
        </a:p>
      </dgm:t>
    </dgm:pt>
    <dgm:pt modelId="{1003F6DA-0A13-4AF3-80F8-A87086A696BA}" type="sibTrans" cxnId="{23D0351D-B391-44D4-ACEC-6C9D764ABF5B}">
      <dgm:prSet/>
      <dgm:spPr/>
      <dgm:t>
        <a:bodyPr/>
        <a:lstStyle/>
        <a:p>
          <a:endParaRPr lang="en-US"/>
        </a:p>
      </dgm:t>
    </dgm:pt>
    <dgm:pt modelId="{698BAC61-87EF-4FBD-9679-B4ED4B2C668A}">
      <dgm:prSet phldrT="[Text]"/>
      <dgm:spPr/>
      <dgm:t>
        <a:bodyPr/>
        <a:lstStyle/>
        <a:p>
          <a:r>
            <a:rPr lang="en-US" dirty="0" smtClean="0"/>
            <a:t>Outpatient</a:t>
          </a:r>
          <a:endParaRPr lang="en-US" dirty="0"/>
        </a:p>
      </dgm:t>
    </dgm:pt>
    <dgm:pt modelId="{964AD8BC-6EF3-4DB7-9066-4413E46D239B}" type="parTrans" cxnId="{DAB0C2B1-8CED-40AD-9488-381AF2BAD96A}">
      <dgm:prSet/>
      <dgm:spPr/>
      <dgm:t>
        <a:bodyPr/>
        <a:lstStyle/>
        <a:p>
          <a:endParaRPr lang="en-US"/>
        </a:p>
      </dgm:t>
    </dgm:pt>
    <dgm:pt modelId="{D54F1EF1-0CC6-4821-B947-F9F4DFBE68A1}" type="sibTrans" cxnId="{DAB0C2B1-8CED-40AD-9488-381AF2BAD96A}">
      <dgm:prSet/>
      <dgm:spPr/>
      <dgm:t>
        <a:bodyPr/>
        <a:lstStyle/>
        <a:p>
          <a:endParaRPr lang="en-US"/>
        </a:p>
      </dgm:t>
    </dgm:pt>
    <dgm:pt modelId="{0807046C-98F7-46CA-AE87-2057E1824B2F}">
      <dgm:prSet phldrT="[Text]"/>
      <dgm:spPr/>
      <dgm:t>
        <a:bodyPr/>
        <a:lstStyle/>
        <a:p>
          <a:r>
            <a:rPr lang="en-US" dirty="0" smtClean="0"/>
            <a:t>IOP</a:t>
          </a:r>
          <a:endParaRPr lang="en-US" dirty="0"/>
        </a:p>
      </dgm:t>
    </dgm:pt>
    <dgm:pt modelId="{DE665D17-B268-4F01-AF45-70D9C57362BF}" type="parTrans" cxnId="{E14365C3-53F7-445C-BF86-2F9BE5FD4F31}">
      <dgm:prSet/>
      <dgm:spPr/>
      <dgm:t>
        <a:bodyPr/>
        <a:lstStyle/>
        <a:p>
          <a:endParaRPr lang="en-US"/>
        </a:p>
      </dgm:t>
    </dgm:pt>
    <dgm:pt modelId="{666E294B-98D6-4FFF-9954-155AAA71848E}" type="sibTrans" cxnId="{E14365C3-53F7-445C-BF86-2F9BE5FD4F31}">
      <dgm:prSet/>
      <dgm:spPr/>
      <dgm:t>
        <a:bodyPr/>
        <a:lstStyle/>
        <a:p>
          <a:endParaRPr lang="en-US"/>
        </a:p>
      </dgm:t>
    </dgm:pt>
    <dgm:pt modelId="{0763E6D3-BD8C-4F83-A365-B89E28BE77BA}">
      <dgm:prSet/>
      <dgm:spPr/>
      <dgm:t>
        <a:bodyPr/>
        <a:lstStyle/>
        <a:p>
          <a:r>
            <a:rPr lang="en-US" dirty="0" smtClean="0"/>
            <a:t>Screening</a:t>
          </a:r>
          <a:endParaRPr lang="en-US" dirty="0"/>
        </a:p>
      </dgm:t>
    </dgm:pt>
    <dgm:pt modelId="{14D86191-E246-40B9-8432-ADA90AC8058D}" type="parTrans" cxnId="{C13F18B6-C1BE-46A5-B95A-D22248BED80A}">
      <dgm:prSet/>
      <dgm:spPr/>
      <dgm:t>
        <a:bodyPr/>
        <a:lstStyle/>
        <a:p>
          <a:endParaRPr lang="en-US"/>
        </a:p>
      </dgm:t>
    </dgm:pt>
    <dgm:pt modelId="{1B7DC8AA-7C95-41D9-8257-34F34E31A950}" type="sibTrans" cxnId="{C13F18B6-C1BE-46A5-B95A-D22248BED80A}">
      <dgm:prSet/>
      <dgm:spPr/>
      <dgm:t>
        <a:bodyPr/>
        <a:lstStyle/>
        <a:p>
          <a:endParaRPr lang="en-US"/>
        </a:p>
      </dgm:t>
    </dgm:pt>
    <dgm:pt modelId="{4F018FB0-FCAF-4EAD-BF17-F840E613BD73}">
      <dgm:prSet custT="1"/>
      <dgm:spPr/>
      <dgm:t>
        <a:bodyPr/>
        <a:lstStyle/>
        <a:p>
          <a:r>
            <a:rPr lang="en-US" sz="1800" dirty="0" smtClean="0"/>
            <a:t>Pastoral/Natural supports</a:t>
          </a:r>
          <a:endParaRPr lang="en-US" sz="1800" dirty="0"/>
        </a:p>
      </dgm:t>
    </dgm:pt>
    <dgm:pt modelId="{D0800440-96F6-42A1-A9AD-03FB084D67D1}" type="parTrans" cxnId="{DCDA622E-F750-406D-AF83-258E1FE38044}">
      <dgm:prSet/>
      <dgm:spPr/>
      <dgm:t>
        <a:bodyPr/>
        <a:lstStyle/>
        <a:p>
          <a:endParaRPr lang="en-US"/>
        </a:p>
      </dgm:t>
    </dgm:pt>
    <dgm:pt modelId="{AFEB517C-7BD5-4DBF-9849-23958C97707B}" type="sibTrans" cxnId="{DCDA622E-F750-406D-AF83-258E1FE38044}">
      <dgm:prSet/>
      <dgm:spPr/>
      <dgm:t>
        <a:bodyPr/>
        <a:lstStyle/>
        <a:p>
          <a:endParaRPr lang="en-US"/>
        </a:p>
      </dgm:t>
    </dgm:pt>
    <dgm:pt modelId="{9D9B3669-C12C-466B-BA75-D021CC4EB3EA}">
      <dgm:prSet custT="1"/>
      <dgm:spPr/>
      <dgm:t>
        <a:bodyPr/>
        <a:lstStyle/>
        <a:p>
          <a:r>
            <a:rPr lang="en-US" sz="1800" dirty="0" smtClean="0"/>
            <a:t>Self Help</a:t>
          </a:r>
          <a:endParaRPr lang="en-US" sz="1800" dirty="0"/>
        </a:p>
      </dgm:t>
    </dgm:pt>
    <dgm:pt modelId="{62F6B023-D684-4A17-81E7-E6D8F6F7C02E}" type="parTrans" cxnId="{90BE0611-2378-49BE-8271-11BCC7E476AC}">
      <dgm:prSet/>
      <dgm:spPr/>
      <dgm:t>
        <a:bodyPr/>
        <a:lstStyle/>
        <a:p>
          <a:endParaRPr lang="en-US"/>
        </a:p>
      </dgm:t>
    </dgm:pt>
    <dgm:pt modelId="{370B6869-ED2D-4289-BFC4-555BCFC4A417}" type="sibTrans" cxnId="{90BE0611-2378-49BE-8271-11BCC7E476AC}">
      <dgm:prSet/>
      <dgm:spPr/>
      <dgm:t>
        <a:bodyPr/>
        <a:lstStyle/>
        <a:p>
          <a:endParaRPr lang="en-US"/>
        </a:p>
      </dgm:t>
    </dgm:pt>
    <dgm:pt modelId="{44D50EFE-D1B7-4ABE-B6BD-67FBBA31E4B5}" type="pres">
      <dgm:prSet presAssocID="{DA8E90D3-FF1B-498B-8D84-9C4FE3C25CB7}" presName="Name0" presStyleCnt="0">
        <dgm:presLayoutVars>
          <dgm:dir/>
          <dgm:resizeHandles val="exact"/>
        </dgm:presLayoutVars>
      </dgm:prSet>
      <dgm:spPr/>
    </dgm:pt>
    <dgm:pt modelId="{4520460B-7AEB-4900-AFE3-547CD60FE1B1}" type="pres">
      <dgm:prSet presAssocID="{135E23ED-F8D6-47B9-882E-122C626997B6}" presName="node" presStyleLbl="node1" presStyleIdx="0" presStyleCnt="6">
        <dgm:presLayoutVars>
          <dgm:bulletEnabled val="1"/>
        </dgm:presLayoutVars>
      </dgm:prSet>
      <dgm:spPr/>
      <dgm:t>
        <a:bodyPr/>
        <a:lstStyle/>
        <a:p>
          <a:endParaRPr lang="en-US"/>
        </a:p>
      </dgm:t>
    </dgm:pt>
    <dgm:pt modelId="{55D81D4F-E0C6-4B5C-81C7-645721B988AF}" type="pres">
      <dgm:prSet presAssocID="{1003F6DA-0A13-4AF3-80F8-A87086A696BA}" presName="sibTrans" presStyleLbl="sibTrans2D1" presStyleIdx="0" presStyleCnt="5"/>
      <dgm:spPr/>
      <dgm:t>
        <a:bodyPr/>
        <a:lstStyle/>
        <a:p>
          <a:endParaRPr lang="en-US"/>
        </a:p>
      </dgm:t>
    </dgm:pt>
    <dgm:pt modelId="{1B569433-D98E-4BFD-B450-C750CC313B35}" type="pres">
      <dgm:prSet presAssocID="{1003F6DA-0A13-4AF3-80F8-A87086A696BA}" presName="connectorText" presStyleLbl="sibTrans2D1" presStyleIdx="0" presStyleCnt="5"/>
      <dgm:spPr/>
      <dgm:t>
        <a:bodyPr/>
        <a:lstStyle/>
        <a:p>
          <a:endParaRPr lang="en-US"/>
        </a:p>
      </dgm:t>
    </dgm:pt>
    <dgm:pt modelId="{E685E629-A2ED-4A7F-A378-727C9502CD1E}" type="pres">
      <dgm:prSet presAssocID="{9D9B3669-C12C-466B-BA75-D021CC4EB3EA}" presName="node" presStyleLbl="node1" presStyleIdx="1" presStyleCnt="6">
        <dgm:presLayoutVars>
          <dgm:bulletEnabled val="1"/>
        </dgm:presLayoutVars>
      </dgm:prSet>
      <dgm:spPr/>
      <dgm:t>
        <a:bodyPr/>
        <a:lstStyle/>
        <a:p>
          <a:endParaRPr lang="en-US"/>
        </a:p>
      </dgm:t>
    </dgm:pt>
    <dgm:pt modelId="{197384B9-77C5-4D54-B11A-00203D7C06D0}" type="pres">
      <dgm:prSet presAssocID="{370B6869-ED2D-4289-BFC4-555BCFC4A417}" presName="sibTrans" presStyleLbl="sibTrans2D1" presStyleIdx="1" presStyleCnt="5"/>
      <dgm:spPr/>
      <dgm:t>
        <a:bodyPr/>
        <a:lstStyle/>
        <a:p>
          <a:endParaRPr lang="en-US"/>
        </a:p>
      </dgm:t>
    </dgm:pt>
    <dgm:pt modelId="{1907B279-C939-4DCA-A792-998AC9B8C237}" type="pres">
      <dgm:prSet presAssocID="{370B6869-ED2D-4289-BFC4-555BCFC4A417}" presName="connectorText" presStyleLbl="sibTrans2D1" presStyleIdx="1" presStyleCnt="5"/>
      <dgm:spPr/>
      <dgm:t>
        <a:bodyPr/>
        <a:lstStyle/>
        <a:p>
          <a:endParaRPr lang="en-US"/>
        </a:p>
      </dgm:t>
    </dgm:pt>
    <dgm:pt modelId="{A51E1206-BAD6-45B1-890E-677C68A23959}" type="pres">
      <dgm:prSet presAssocID="{4F018FB0-FCAF-4EAD-BF17-F840E613BD73}" presName="node" presStyleLbl="node1" presStyleIdx="2" presStyleCnt="6">
        <dgm:presLayoutVars>
          <dgm:bulletEnabled val="1"/>
        </dgm:presLayoutVars>
      </dgm:prSet>
      <dgm:spPr/>
      <dgm:t>
        <a:bodyPr/>
        <a:lstStyle/>
        <a:p>
          <a:endParaRPr lang="en-US"/>
        </a:p>
      </dgm:t>
    </dgm:pt>
    <dgm:pt modelId="{549A7DD5-48C6-416C-A65A-0E8F60B760C8}" type="pres">
      <dgm:prSet presAssocID="{AFEB517C-7BD5-4DBF-9849-23958C97707B}" presName="sibTrans" presStyleLbl="sibTrans2D1" presStyleIdx="2" presStyleCnt="5"/>
      <dgm:spPr/>
      <dgm:t>
        <a:bodyPr/>
        <a:lstStyle/>
        <a:p>
          <a:endParaRPr lang="en-US"/>
        </a:p>
      </dgm:t>
    </dgm:pt>
    <dgm:pt modelId="{A8342307-69D5-478B-B5D3-56458D243E32}" type="pres">
      <dgm:prSet presAssocID="{AFEB517C-7BD5-4DBF-9849-23958C97707B}" presName="connectorText" presStyleLbl="sibTrans2D1" presStyleIdx="2" presStyleCnt="5"/>
      <dgm:spPr/>
      <dgm:t>
        <a:bodyPr/>
        <a:lstStyle/>
        <a:p>
          <a:endParaRPr lang="en-US"/>
        </a:p>
      </dgm:t>
    </dgm:pt>
    <dgm:pt modelId="{678C4CD9-D067-42C5-9663-AF4816E353CA}" type="pres">
      <dgm:prSet presAssocID="{0763E6D3-BD8C-4F83-A365-B89E28BE77BA}" presName="node" presStyleLbl="node1" presStyleIdx="3" presStyleCnt="6">
        <dgm:presLayoutVars>
          <dgm:bulletEnabled val="1"/>
        </dgm:presLayoutVars>
      </dgm:prSet>
      <dgm:spPr/>
      <dgm:t>
        <a:bodyPr/>
        <a:lstStyle/>
        <a:p>
          <a:endParaRPr lang="en-US"/>
        </a:p>
      </dgm:t>
    </dgm:pt>
    <dgm:pt modelId="{6CEC21DC-782D-461C-B4AE-805F25BFC53C}" type="pres">
      <dgm:prSet presAssocID="{1B7DC8AA-7C95-41D9-8257-34F34E31A950}" presName="sibTrans" presStyleLbl="sibTrans2D1" presStyleIdx="3" presStyleCnt="5"/>
      <dgm:spPr/>
      <dgm:t>
        <a:bodyPr/>
        <a:lstStyle/>
        <a:p>
          <a:endParaRPr lang="en-US"/>
        </a:p>
      </dgm:t>
    </dgm:pt>
    <dgm:pt modelId="{C5CC9CEB-81F8-41A7-878B-0F9FDF1FAD13}" type="pres">
      <dgm:prSet presAssocID="{1B7DC8AA-7C95-41D9-8257-34F34E31A950}" presName="connectorText" presStyleLbl="sibTrans2D1" presStyleIdx="3" presStyleCnt="5"/>
      <dgm:spPr/>
      <dgm:t>
        <a:bodyPr/>
        <a:lstStyle/>
        <a:p>
          <a:endParaRPr lang="en-US"/>
        </a:p>
      </dgm:t>
    </dgm:pt>
    <dgm:pt modelId="{4A6495D8-AD33-47BF-9599-F342312D92D2}" type="pres">
      <dgm:prSet presAssocID="{698BAC61-87EF-4FBD-9679-B4ED4B2C668A}" presName="node" presStyleLbl="node1" presStyleIdx="4" presStyleCnt="6">
        <dgm:presLayoutVars>
          <dgm:bulletEnabled val="1"/>
        </dgm:presLayoutVars>
      </dgm:prSet>
      <dgm:spPr/>
      <dgm:t>
        <a:bodyPr/>
        <a:lstStyle/>
        <a:p>
          <a:endParaRPr lang="en-US"/>
        </a:p>
      </dgm:t>
    </dgm:pt>
    <dgm:pt modelId="{D4E105F2-75FC-42B1-83DB-4A8463B5AA54}" type="pres">
      <dgm:prSet presAssocID="{D54F1EF1-0CC6-4821-B947-F9F4DFBE68A1}" presName="sibTrans" presStyleLbl="sibTrans2D1" presStyleIdx="4" presStyleCnt="5"/>
      <dgm:spPr/>
      <dgm:t>
        <a:bodyPr/>
        <a:lstStyle/>
        <a:p>
          <a:endParaRPr lang="en-US"/>
        </a:p>
      </dgm:t>
    </dgm:pt>
    <dgm:pt modelId="{B6B1AECA-00B3-4328-BC20-BECCE95B5503}" type="pres">
      <dgm:prSet presAssocID="{D54F1EF1-0CC6-4821-B947-F9F4DFBE68A1}" presName="connectorText" presStyleLbl="sibTrans2D1" presStyleIdx="4" presStyleCnt="5"/>
      <dgm:spPr/>
      <dgm:t>
        <a:bodyPr/>
        <a:lstStyle/>
        <a:p>
          <a:endParaRPr lang="en-US"/>
        </a:p>
      </dgm:t>
    </dgm:pt>
    <dgm:pt modelId="{8DFEDE90-3696-4034-B213-002A79263E2C}" type="pres">
      <dgm:prSet presAssocID="{0807046C-98F7-46CA-AE87-2057E1824B2F}" presName="node" presStyleLbl="node1" presStyleIdx="5" presStyleCnt="6">
        <dgm:presLayoutVars>
          <dgm:bulletEnabled val="1"/>
        </dgm:presLayoutVars>
      </dgm:prSet>
      <dgm:spPr/>
      <dgm:t>
        <a:bodyPr/>
        <a:lstStyle/>
        <a:p>
          <a:endParaRPr lang="en-US"/>
        </a:p>
      </dgm:t>
    </dgm:pt>
  </dgm:ptLst>
  <dgm:cxnLst>
    <dgm:cxn modelId="{6F423F0F-D54C-42D1-8D86-702577EC5C6A}" type="presOf" srcId="{1B7DC8AA-7C95-41D9-8257-34F34E31A950}" destId="{6CEC21DC-782D-461C-B4AE-805F25BFC53C}" srcOrd="0" destOrd="0" presId="urn:microsoft.com/office/officeart/2005/8/layout/process1"/>
    <dgm:cxn modelId="{C0859EFF-3324-4BF3-974F-6874D0AF2E0A}" type="presOf" srcId="{1003F6DA-0A13-4AF3-80F8-A87086A696BA}" destId="{1B569433-D98E-4BFD-B450-C750CC313B35}" srcOrd="1" destOrd="0" presId="urn:microsoft.com/office/officeart/2005/8/layout/process1"/>
    <dgm:cxn modelId="{8A44A76E-3086-4822-85F3-6BCD31B64085}" type="presOf" srcId="{4F018FB0-FCAF-4EAD-BF17-F840E613BD73}" destId="{A51E1206-BAD6-45B1-890E-677C68A23959}" srcOrd="0" destOrd="0" presId="urn:microsoft.com/office/officeart/2005/8/layout/process1"/>
    <dgm:cxn modelId="{C13F18B6-C1BE-46A5-B95A-D22248BED80A}" srcId="{DA8E90D3-FF1B-498B-8D84-9C4FE3C25CB7}" destId="{0763E6D3-BD8C-4F83-A365-B89E28BE77BA}" srcOrd="3" destOrd="0" parTransId="{14D86191-E246-40B9-8432-ADA90AC8058D}" sibTransId="{1B7DC8AA-7C95-41D9-8257-34F34E31A950}"/>
    <dgm:cxn modelId="{2B58972A-3B21-4457-B197-5477B9290C2F}" type="presOf" srcId="{698BAC61-87EF-4FBD-9679-B4ED4B2C668A}" destId="{4A6495D8-AD33-47BF-9599-F342312D92D2}" srcOrd="0" destOrd="0" presId="urn:microsoft.com/office/officeart/2005/8/layout/process1"/>
    <dgm:cxn modelId="{AC241EA6-EDF0-40D2-9521-1A84811B58FE}" type="presOf" srcId="{0763E6D3-BD8C-4F83-A365-B89E28BE77BA}" destId="{678C4CD9-D067-42C5-9663-AF4816E353CA}" srcOrd="0" destOrd="0" presId="urn:microsoft.com/office/officeart/2005/8/layout/process1"/>
    <dgm:cxn modelId="{768EA1EC-777E-465E-9829-C47A848E2BB5}" type="presOf" srcId="{370B6869-ED2D-4289-BFC4-555BCFC4A417}" destId="{197384B9-77C5-4D54-B11A-00203D7C06D0}" srcOrd="0" destOrd="0" presId="urn:microsoft.com/office/officeart/2005/8/layout/process1"/>
    <dgm:cxn modelId="{864024D8-DE63-4F44-80ED-D1657535983D}" type="presOf" srcId="{370B6869-ED2D-4289-BFC4-555BCFC4A417}" destId="{1907B279-C939-4DCA-A792-998AC9B8C237}" srcOrd="1" destOrd="0" presId="urn:microsoft.com/office/officeart/2005/8/layout/process1"/>
    <dgm:cxn modelId="{9C84EE94-3C90-47DD-9BAB-C7E2D74D280F}" type="presOf" srcId="{AFEB517C-7BD5-4DBF-9849-23958C97707B}" destId="{A8342307-69D5-478B-B5D3-56458D243E32}" srcOrd="1" destOrd="0" presId="urn:microsoft.com/office/officeart/2005/8/layout/process1"/>
    <dgm:cxn modelId="{90BE0611-2378-49BE-8271-11BCC7E476AC}" srcId="{DA8E90D3-FF1B-498B-8D84-9C4FE3C25CB7}" destId="{9D9B3669-C12C-466B-BA75-D021CC4EB3EA}" srcOrd="1" destOrd="0" parTransId="{62F6B023-D684-4A17-81E7-E6D8F6F7C02E}" sibTransId="{370B6869-ED2D-4289-BFC4-555BCFC4A417}"/>
    <dgm:cxn modelId="{11E5358B-8CEA-45E6-B3CC-6EF0DCB39781}" type="presOf" srcId="{135E23ED-F8D6-47B9-882E-122C626997B6}" destId="{4520460B-7AEB-4900-AFE3-547CD60FE1B1}" srcOrd="0" destOrd="0" presId="urn:microsoft.com/office/officeart/2005/8/layout/process1"/>
    <dgm:cxn modelId="{2E230C0D-6619-4709-B397-4E9AD271D7A5}" type="presOf" srcId="{D54F1EF1-0CC6-4821-B947-F9F4DFBE68A1}" destId="{B6B1AECA-00B3-4328-BC20-BECCE95B5503}" srcOrd="1" destOrd="0" presId="urn:microsoft.com/office/officeart/2005/8/layout/process1"/>
    <dgm:cxn modelId="{DCDA622E-F750-406D-AF83-258E1FE38044}" srcId="{DA8E90D3-FF1B-498B-8D84-9C4FE3C25CB7}" destId="{4F018FB0-FCAF-4EAD-BF17-F840E613BD73}" srcOrd="2" destOrd="0" parTransId="{D0800440-96F6-42A1-A9AD-03FB084D67D1}" sibTransId="{AFEB517C-7BD5-4DBF-9849-23958C97707B}"/>
    <dgm:cxn modelId="{B560096B-6CAA-4C6A-A9B8-7BD4685A8C1D}" type="presOf" srcId="{AFEB517C-7BD5-4DBF-9849-23958C97707B}" destId="{549A7DD5-48C6-416C-A65A-0E8F60B760C8}" srcOrd="0" destOrd="0" presId="urn:microsoft.com/office/officeart/2005/8/layout/process1"/>
    <dgm:cxn modelId="{9CA1ED84-9F1C-41A8-8DAF-217261103EAC}" type="presOf" srcId="{9D9B3669-C12C-466B-BA75-D021CC4EB3EA}" destId="{E685E629-A2ED-4A7F-A378-727C9502CD1E}" srcOrd="0" destOrd="0" presId="urn:microsoft.com/office/officeart/2005/8/layout/process1"/>
    <dgm:cxn modelId="{E127D51D-0C61-4884-B047-A4F39A609339}" type="presOf" srcId="{1003F6DA-0A13-4AF3-80F8-A87086A696BA}" destId="{55D81D4F-E0C6-4B5C-81C7-645721B988AF}" srcOrd="0" destOrd="0" presId="urn:microsoft.com/office/officeart/2005/8/layout/process1"/>
    <dgm:cxn modelId="{E14365C3-53F7-445C-BF86-2F9BE5FD4F31}" srcId="{DA8E90D3-FF1B-498B-8D84-9C4FE3C25CB7}" destId="{0807046C-98F7-46CA-AE87-2057E1824B2F}" srcOrd="5" destOrd="0" parTransId="{DE665D17-B268-4F01-AF45-70D9C57362BF}" sibTransId="{666E294B-98D6-4FFF-9954-155AAA71848E}"/>
    <dgm:cxn modelId="{23D0351D-B391-44D4-ACEC-6C9D764ABF5B}" srcId="{DA8E90D3-FF1B-498B-8D84-9C4FE3C25CB7}" destId="{135E23ED-F8D6-47B9-882E-122C626997B6}" srcOrd="0" destOrd="0" parTransId="{F6552BD1-5624-4197-BA5C-91E16670030B}" sibTransId="{1003F6DA-0A13-4AF3-80F8-A87086A696BA}"/>
    <dgm:cxn modelId="{77104939-E6C5-40F0-9BF6-75CCC08A7EAA}" type="presOf" srcId="{DA8E90D3-FF1B-498B-8D84-9C4FE3C25CB7}" destId="{44D50EFE-D1B7-4ABE-B6BD-67FBBA31E4B5}" srcOrd="0" destOrd="0" presId="urn:microsoft.com/office/officeart/2005/8/layout/process1"/>
    <dgm:cxn modelId="{D9CB5FC6-2DDA-4111-B886-CD6A284AC481}" type="presOf" srcId="{1B7DC8AA-7C95-41D9-8257-34F34E31A950}" destId="{C5CC9CEB-81F8-41A7-878B-0F9FDF1FAD13}" srcOrd="1" destOrd="0" presId="urn:microsoft.com/office/officeart/2005/8/layout/process1"/>
    <dgm:cxn modelId="{CEEBDB24-3D76-4569-B08D-5445924B11EE}" type="presOf" srcId="{0807046C-98F7-46CA-AE87-2057E1824B2F}" destId="{8DFEDE90-3696-4034-B213-002A79263E2C}" srcOrd="0" destOrd="0" presId="urn:microsoft.com/office/officeart/2005/8/layout/process1"/>
    <dgm:cxn modelId="{9215399C-86D0-478F-A5DA-632A3DA2E52C}" type="presOf" srcId="{D54F1EF1-0CC6-4821-B947-F9F4DFBE68A1}" destId="{D4E105F2-75FC-42B1-83DB-4A8463B5AA54}" srcOrd="0" destOrd="0" presId="urn:microsoft.com/office/officeart/2005/8/layout/process1"/>
    <dgm:cxn modelId="{DAB0C2B1-8CED-40AD-9488-381AF2BAD96A}" srcId="{DA8E90D3-FF1B-498B-8D84-9C4FE3C25CB7}" destId="{698BAC61-87EF-4FBD-9679-B4ED4B2C668A}" srcOrd="4" destOrd="0" parTransId="{964AD8BC-6EF3-4DB7-9066-4413E46D239B}" sibTransId="{D54F1EF1-0CC6-4821-B947-F9F4DFBE68A1}"/>
    <dgm:cxn modelId="{2304FECA-3876-4CD1-95F6-53184822F3FC}" type="presParOf" srcId="{44D50EFE-D1B7-4ABE-B6BD-67FBBA31E4B5}" destId="{4520460B-7AEB-4900-AFE3-547CD60FE1B1}" srcOrd="0" destOrd="0" presId="urn:microsoft.com/office/officeart/2005/8/layout/process1"/>
    <dgm:cxn modelId="{19C97F9D-4101-4FEC-B33F-84230B4A75AC}" type="presParOf" srcId="{44D50EFE-D1B7-4ABE-B6BD-67FBBA31E4B5}" destId="{55D81D4F-E0C6-4B5C-81C7-645721B988AF}" srcOrd="1" destOrd="0" presId="urn:microsoft.com/office/officeart/2005/8/layout/process1"/>
    <dgm:cxn modelId="{4656EE34-28B9-47D7-8FB7-6D4275903486}" type="presParOf" srcId="{55D81D4F-E0C6-4B5C-81C7-645721B988AF}" destId="{1B569433-D98E-4BFD-B450-C750CC313B35}" srcOrd="0" destOrd="0" presId="urn:microsoft.com/office/officeart/2005/8/layout/process1"/>
    <dgm:cxn modelId="{D45B5ADB-F9E7-4181-B47B-1F4F6D73724E}" type="presParOf" srcId="{44D50EFE-D1B7-4ABE-B6BD-67FBBA31E4B5}" destId="{E685E629-A2ED-4A7F-A378-727C9502CD1E}" srcOrd="2" destOrd="0" presId="urn:microsoft.com/office/officeart/2005/8/layout/process1"/>
    <dgm:cxn modelId="{B46BEC06-DB37-4D0B-9A9A-F55602302D28}" type="presParOf" srcId="{44D50EFE-D1B7-4ABE-B6BD-67FBBA31E4B5}" destId="{197384B9-77C5-4D54-B11A-00203D7C06D0}" srcOrd="3" destOrd="0" presId="urn:microsoft.com/office/officeart/2005/8/layout/process1"/>
    <dgm:cxn modelId="{4FB5D579-ACBC-4625-A419-E7D8B485900A}" type="presParOf" srcId="{197384B9-77C5-4D54-B11A-00203D7C06D0}" destId="{1907B279-C939-4DCA-A792-998AC9B8C237}" srcOrd="0" destOrd="0" presId="urn:microsoft.com/office/officeart/2005/8/layout/process1"/>
    <dgm:cxn modelId="{7E46AAB7-B179-4B0D-AB1C-2F11951D746A}" type="presParOf" srcId="{44D50EFE-D1B7-4ABE-B6BD-67FBBA31E4B5}" destId="{A51E1206-BAD6-45B1-890E-677C68A23959}" srcOrd="4" destOrd="0" presId="urn:microsoft.com/office/officeart/2005/8/layout/process1"/>
    <dgm:cxn modelId="{2AE77833-D7E3-4603-9507-D07FCC0DA601}" type="presParOf" srcId="{44D50EFE-D1B7-4ABE-B6BD-67FBBA31E4B5}" destId="{549A7DD5-48C6-416C-A65A-0E8F60B760C8}" srcOrd="5" destOrd="0" presId="urn:microsoft.com/office/officeart/2005/8/layout/process1"/>
    <dgm:cxn modelId="{194F4911-E004-49FC-AC35-52514E69B710}" type="presParOf" srcId="{549A7DD5-48C6-416C-A65A-0E8F60B760C8}" destId="{A8342307-69D5-478B-B5D3-56458D243E32}" srcOrd="0" destOrd="0" presId="urn:microsoft.com/office/officeart/2005/8/layout/process1"/>
    <dgm:cxn modelId="{F68FB40C-EE51-41A7-8360-33C14F1CFDFA}" type="presParOf" srcId="{44D50EFE-D1B7-4ABE-B6BD-67FBBA31E4B5}" destId="{678C4CD9-D067-42C5-9663-AF4816E353CA}" srcOrd="6" destOrd="0" presId="urn:microsoft.com/office/officeart/2005/8/layout/process1"/>
    <dgm:cxn modelId="{48CB0B98-A5A6-4FEA-B38E-73FFFF7309F9}" type="presParOf" srcId="{44D50EFE-D1B7-4ABE-B6BD-67FBBA31E4B5}" destId="{6CEC21DC-782D-461C-B4AE-805F25BFC53C}" srcOrd="7" destOrd="0" presId="urn:microsoft.com/office/officeart/2005/8/layout/process1"/>
    <dgm:cxn modelId="{AF38F79B-B1B9-4A89-88B5-6184DCA39DA9}" type="presParOf" srcId="{6CEC21DC-782D-461C-B4AE-805F25BFC53C}" destId="{C5CC9CEB-81F8-41A7-878B-0F9FDF1FAD13}" srcOrd="0" destOrd="0" presId="urn:microsoft.com/office/officeart/2005/8/layout/process1"/>
    <dgm:cxn modelId="{31CC88F3-5ED3-4636-B28D-47C66FBD032E}" type="presParOf" srcId="{44D50EFE-D1B7-4ABE-B6BD-67FBBA31E4B5}" destId="{4A6495D8-AD33-47BF-9599-F342312D92D2}" srcOrd="8" destOrd="0" presId="urn:microsoft.com/office/officeart/2005/8/layout/process1"/>
    <dgm:cxn modelId="{F45BE955-AC20-416E-9C96-7A50FFB09413}" type="presParOf" srcId="{44D50EFE-D1B7-4ABE-B6BD-67FBBA31E4B5}" destId="{D4E105F2-75FC-42B1-83DB-4A8463B5AA54}" srcOrd="9" destOrd="0" presId="urn:microsoft.com/office/officeart/2005/8/layout/process1"/>
    <dgm:cxn modelId="{E239D290-D74F-46EE-A927-42E114A7368A}" type="presParOf" srcId="{D4E105F2-75FC-42B1-83DB-4A8463B5AA54}" destId="{B6B1AECA-00B3-4328-BC20-BECCE95B5503}" srcOrd="0" destOrd="0" presId="urn:microsoft.com/office/officeart/2005/8/layout/process1"/>
    <dgm:cxn modelId="{CBD5DF5F-A625-47EC-87ED-C76A4FB912B2}" type="presParOf" srcId="{44D50EFE-D1B7-4ABE-B6BD-67FBBA31E4B5}" destId="{8DFEDE90-3696-4034-B213-002A79263E2C}" srcOrd="10" destOrd="0" presId="urn:microsoft.com/office/officeart/2005/8/layout/process1"/>
  </dgm:cxnLst>
  <dgm:bg/>
  <dgm:whole/>
</dgm:dataModel>
</file>

<file path=ppt/diagrams/data4.xml><?xml version="1.0" encoding="utf-8"?>
<dgm:dataModel xmlns:dgm="http://schemas.openxmlformats.org/drawingml/2006/diagram" xmlns:a="http://schemas.openxmlformats.org/drawingml/2006/main">
  <dgm:ptLst>
    <dgm:pt modelId="{BC0F6E2E-E9E5-4945-AFD0-0DC2E9FE2F43}" type="doc">
      <dgm:prSet loTypeId="urn:microsoft.com/office/officeart/2005/8/layout/process1" loCatId="process" qsTypeId="urn:microsoft.com/office/officeart/2005/8/quickstyle/simple1" qsCatId="simple" csTypeId="urn:microsoft.com/office/officeart/2005/8/colors/accent1_2" csCatId="accent1" phldr="1"/>
      <dgm:spPr/>
    </dgm:pt>
    <dgm:pt modelId="{6BC46290-4E8E-4794-B26A-BB609AB700A1}">
      <dgm:prSet phldrT="[Text]"/>
      <dgm:spPr/>
      <dgm:t>
        <a:bodyPr/>
        <a:lstStyle/>
        <a:p>
          <a:r>
            <a:rPr lang="en-US" dirty="0" smtClean="0"/>
            <a:t>Respite</a:t>
          </a:r>
          <a:endParaRPr lang="en-US" dirty="0"/>
        </a:p>
      </dgm:t>
    </dgm:pt>
    <dgm:pt modelId="{DBDFE745-5818-4F94-B7AC-B949A3B44DDC}" type="parTrans" cxnId="{BF243D60-EEA6-40EB-8ABB-F1E0BFBE0165}">
      <dgm:prSet/>
      <dgm:spPr/>
      <dgm:t>
        <a:bodyPr/>
        <a:lstStyle/>
        <a:p>
          <a:endParaRPr lang="en-US"/>
        </a:p>
      </dgm:t>
    </dgm:pt>
    <dgm:pt modelId="{CE4CEA81-7CAE-4A05-AB40-8862AE176E3A}" type="sibTrans" cxnId="{BF243D60-EEA6-40EB-8ABB-F1E0BFBE0165}">
      <dgm:prSet/>
      <dgm:spPr/>
      <dgm:t>
        <a:bodyPr/>
        <a:lstStyle/>
        <a:p>
          <a:endParaRPr lang="en-US"/>
        </a:p>
      </dgm:t>
    </dgm:pt>
    <dgm:pt modelId="{E0EE38F4-FE4D-4965-BE63-DC9497D18D15}">
      <dgm:prSet phldrT="[Text]"/>
      <dgm:spPr/>
      <dgm:t>
        <a:bodyPr/>
        <a:lstStyle/>
        <a:p>
          <a:r>
            <a:rPr lang="en-US" dirty="0" smtClean="0"/>
            <a:t>Residential</a:t>
          </a:r>
          <a:endParaRPr lang="en-US" dirty="0"/>
        </a:p>
      </dgm:t>
    </dgm:pt>
    <dgm:pt modelId="{B3280F57-4186-4DEA-BFE4-52D62DC0FCFE}" type="parTrans" cxnId="{02B5EEE9-A36A-450F-93AC-C59468670D6C}">
      <dgm:prSet/>
      <dgm:spPr/>
      <dgm:t>
        <a:bodyPr/>
        <a:lstStyle/>
        <a:p>
          <a:endParaRPr lang="en-US"/>
        </a:p>
      </dgm:t>
    </dgm:pt>
    <dgm:pt modelId="{CF694163-6F32-44F0-94BA-7B93D5ACA462}" type="sibTrans" cxnId="{02B5EEE9-A36A-450F-93AC-C59468670D6C}">
      <dgm:prSet/>
      <dgm:spPr/>
      <dgm:t>
        <a:bodyPr/>
        <a:lstStyle/>
        <a:p>
          <a:endParaRPr lang="en-US"/>
        </a:p>
      </dgm:t>
    </dgm:pt>
    <dgm:pt modelId="{B8D3E495-E770-4F94-8084-CD4737B6343C}">
      <dgm:prSet phldrT="[Text]"/>
      <dgm:spPr/>
      <dgm:t>
        <a:bodyPr/>
        <a:lstStyle/>
        <a:p>
          <a:r>
            <a:rPr lang="en-US" dirty="0" smtClean="0"/>
            <a:t>Inpatient Psych</a:t>
          </a:r>
          <a:endParaRPr lang="en-US" dirty="0"/>
        </a:p>
      </dgm:t>
    </dgm:pt>
    <dgm:pt modelId="{324AB876-1D31-4EFF-BE51-74D924416D77}" type="parTrans" cxnId="{C3A0F794-2826-4188-BBCD-82417FABFD1B}">
      <dgm:prSet/>
      <dgm:spPr/>
      <dgm:t>
        <a:bodyPr/>
        <a:lstStyle/>
        <a:p>
          <a:endParaRPr lang="en-US"/>
        </a:p>
      </dgm:t>
    </dgm:pt>
    <dgm:pt modelId="{E117F374-66D9-49EE-8116-0A57C5444A86}" type="sibTrans" cxnId="{C3A0F794-2826-4188-BBCD-82417FABFD1B}">
      <dgm:prSet/>
      <dgm:spPr/>
      <dgm:t>
        <a:bodyPr/>
        <a:lstStyle/>
        <a:p>
          <a:endParaRPr lang="en-US"/>
        </a:p>
      </dgm:t>
    </dgm:pt>
    <dgm:pt modelId="{6E5AAD93-A35F-4D2E-BFE1-7636976060E0}" type="pres">
      <dgm:prSet presAssocID="{BC0F6E2E-E9E5-4945-AFD0-0DC2E9FE2F43}" presName="Name0" presStyleCnt="0">
        <dgm:presLayoutVars>
          <dgm:dir/>
          <dgm:resizeHandles val="exact"/>
        </dgm:presLayoutVars>
      </dgm:prSet>
      <dgm:spPr/>
    </dgm:pt>
    <dgm:pt modelId="{D3B751F7-86FF-4561-AE75-690F38F38B4E}" type="pres">
      <dgm:prSet presAssocID="{6BC46290-4E8E-4794-B26A-BB609AB700A1}" presName="node" presStyleLbl="node1" presStyleIdx="0" presStyleCnt="3">
        <dgm:presLayoutVars>
          <dgm:bulletEnabled val="1"/>
        </dgm:presLayoutVars>
      </dgm:prSet>
      <dgm:spPr/>
      <dgm:t>
        <a:bodyPr/>
        <a:lstStyle/>
        <a:p>
          <a:endParaRPr lang="en-US"/>
        </a:p>
      </dgm:t>
    </dgm:pt>
    <dgm:pt modelId="{04716F03-9AF5-4134-B7E2-3FFD099EEA2F}" type="pres">
      <dgm:prSet presAssocID="{CE4CEA81-7CAE-4A05-AB40-8862AE176E3A}" presName="sibTrans" presStyleLbl="sibTrans2D1" presStyleIdx="0" presStyleCnt="2"/>
      <dgm:spPr/>
      <dgm:t>
        <a:bodyPr/>
        <a:lstStyle/>
        <a:p>
          <a:endParaRPr lang="en-US"/>
        </a:p>
      </dgm:t>
    </dgm:pt>
    <dgm:pt modelId="{5ECD3E9D-4E0F-47DD-9479-BFC2D007A644}" type="pres">
      <dgm:prSet presAssocID="{CE4CEA81-7CAE-4A05-AB40-8862AE176E3A}" presName="connectorText" presStyleLbl="sibTrans2D1" presStyleIdx="0" presStyleCnt="2"/>
      <dgm:spPr/>
      <dgm:t>
        <a:bodyPr/>
        <a:lstStyle/>
        <a:p>
          <a:endParaRPr lang="en-US"/>
        </a:p>
      </dgm:t>
    </dgm:pt>
    <dgm:pt modelId="{20DC270C-FC95-4AD4-AF88-E929AD50BB30}" type="pres">
      <dgm:prSet presAssocID="{E0EE38F4-FE4D-4965-BE63-DC9497D18D15}" presName="node" presStyleLbl="node1" presStyleIdx="1" presStyleCnt="3">
        <dgm:presLayoutVars>
          <dgm:bulletEnabled val="1"/>
        </dgm:presLayoutVars>
      </dgm:prSet>
      <dgm:spPr/>
      <dgm:t>
        <a:bodyPr/>
        <a:lstStyle/>
        <a:p>
          <a:endParaRPr lang="en-US"/>
        </a:p>
      </dgm:t>
    </dgm:pt>
    <dgm:pt modelId="{4C886F26-F8E0-47A7-B589-3ACFB90CD244}" type="pres">
      <dgm:prSet presAssocID="{CF694163-6F32-44F0-94BA-7B93D5ACA462}" presName="sibTrans" presStyleLbl="sibTrans2D1" presStyleIdx="1" presStyleCnt="2"/>
      <dgm:spPr/>
      <dgm:t>
        <a:bodyPr/>
        <a:lstStyle/>
        <a:p>
          <a:endParaRPr lang="en-US"/>
        </a:p>
      </dgm:t>
    </dgm:pt>
    <dgm:pt modelId="{C7F193E1-A979-4AC6-B9CF-807EBFC1D845}" type="pres">
      <dgm:prSet presAssocID="{CF694163-6F32-44F0-94BA-7B93D5ACA462}" presName="connectorText" presStyleLbl="sibTrans2D1" presStyleIdx="1" presStyleCnt="2"/>
      <dgm:spPr/>
      <dgm:t>
        <a:bodyPr/>
        <a:lstStyle/>
        <a:p>
          <a:endParaRPr lang="en-US"/>
        </a:p>
      </dgm:t>
    </dgm:pt>
    <dgm:pt modelId="{E4D51975-170D-46DF-A595-E7FC2A6D91B0}" type="pres">
      <dgm:prSet presAssocID="{B8D3E495-E770-4F94-8084-CD4737B6343C}" presName="node" presStyleLbl="node1" presStyleIdx="2" presStyleCnt="3">
        <dgm:presLayoutVars>
          <dgm:bulletEnabled val="1"/>
        </dgm:presLayoutVars>
      </dgm:prSet>
      <dgm:spPr/>
      <dgm:t>
        <a:bodyPr/>
        <a:lstStyle/>
        <a:p>
          <a:endParaRPr lang="en-US"/>
        </a:p>
      </dgm:t>
    </dgm:pt>
  </dgm:ptLst>
  <dgm:cxnLst>
    <dgm:cxn modelId="{507588B2-68F0-4D7E-AE89-A10A7D5205A2}" type="presOf" srcId="{CF694163-6F32-44F0-94BA-7B93D5ACA462}" destId="{4C886F26-F8E0-47A7-B589-3ACFB90CD244}" srcOrd="0" destOrd="0" presId="urn:microsoft.com/office/officeart/2005/8/layout/process1"/>
    <dgm:cxn modelId="{C3A0F794-2826-4188-BBCD-82417FABFD1B}" srcId="{BC0F6E2E-E9E5-4945-AFD0-0DC2E9FE2F43}" destId="{B8D3E495-E770-4F94-8084-CD4737B6343C}" srcOrd="2" destOrd="0" parTransId="{324AB876-1D31-4EFF-BE51-74D924416D77}" sibTransId="{E117F374-66D9-49EE-8116-0A57C5444A86}"/>
    <dgm:cxn modelId="{C7F6BA2F-DDAC-46AF-8051-B1402B055EF4}" type="presOf" srcId="{BC0F6E2E-E9E5-4945-AFD0-0DC2E9FE2F43}" destId="{6E5AAD93-A35F-4D2E-BFE1-7636976060E0}" srcOrd="0" destOrd="0" presId="urn:microsoft.com/office/officeart/2005/8/layout/process1"/>
    <dgm:cxn modelId="{02B5EEE9-A36A-450F-93AC-C59468670D6C}" srcId="{BC0F6E2E-E9E5-4945-AFD0-0DC2E9FE2F43}" destId="{E0EE38F4-FE4D-4965-BE63-DC9497D18D15}" srcOrd="1" destOrd="0" parTransId="{B3280F57-4186-4DEA-BFE4-52D62DC0FCFE}" sibTransId="{CF694163-6F32-44F0-94BA-7B93D5ACA462}"/>
    <dgm:cxn modelId="{21D79DCF-8834-4485-AF18-AA4A586BEA25}" type="presOf" srcId="{CF694163-6F32-44F0-94BA-7B93D5ACA462}" destId="{C7F193E1-A979-4AC6-B9CF-807EBFC1D845}" srcOrd="1" destOrd="0" presId="urn:microsoft.com/office/officeart/2005/8/layout/process1"/>
    <dgm:cxn modelId="{068F4229-DD75-4A41-A1B8-95D5595D21CD}" type="presOf" srcId="{6BC46290-4E8E-4794-B26A-BB609AB700A1}" destId="{D3B751F7-86FF-4561-AE75-690F38F38B4E}" srcOrd="0" destOrd="0" presId="urn:microsoft.com/office/officeart/2005/8/layout/process1"/>
    <dgm:cxn modelId="{BF243D60-EEA6-40EB-8ABB-F1E0BFBE0165}" srcId="{BC0F6E2E-E9E5-4945-AFD0-0DC2E9FE2F43}" destId="{6BC46290-4E8E-4794-B26A-BB609AB700A1}" srcOrd="0" destOrd="0" parTransId="{DBDFE745-5818-4F94-B7AC-B949A3B44DDC}" sibTransId="{CE4CEA81-7CAE-4A05-AB40-8862AE176E3A}"/>
    <dgm:cxn modelId="{1E244771-BB45-4001-B106-E39917603C95}" type="presOf" srcId="{CE4CEA81-7CAE-4A05-AB40-8862AE176E3A}" destId="{5ECD3E9D-4E0F-47DD-9479-BFC2D007A644}" srcOrd="1" destOrd="0" presId="urn:microsoft.com/office/officeart/2005/8/layout/process1"/>
    <dgm:cxn modelId="{FAC5F434-5F11-41D2-A53D-CC669ECC1026}" type="presOf" srcId="{E0EE38F4-FE4D-4965-BE63-DC9497D18D15}" destId="{20DC270C-FC95-4AD4-AF88-E929AD50BB30}" srcOrd="0" destOrd="0" presId="urn:microsoft.com/office/officeart/2005/8/layout/process1"/>
    <dgm:cxn modelId="{09E776A9-2A3D-435B-9AFD-077A06EDE948}" type="presOf" srcId="{B8D3E495-E770-4F94-8084-CD4737B6343C}" destId="{E4D51975-170D-46DF-A595-E7FC2A6D91B0}" srcOrd="0" destOrd="0" presId="urn:microsoft.com/office/officeart/2005/8/layout/process1"/>
    <dgm:cxn modelId="{EE4895F9-FDBD-4AD0-98B2-3C5B5E64F497}" type="presOf" srcId="{CE4CEA81-7CAE-4A05-AB40-8862AE176E3A}" destId="{04716F03-9AF5-4134-B7E2-3FFD099EEA2F}" srcOrd="0" destOrd="0" presId="urn:microsoft.com/office/officeart/2005/8/layout/process1"/>
    <dgm:cxn modelId="{BFE81C19-5E4A-453A-8794-ED1C785DC87D}" type="presParOf" srcId="{6E5AAD93-A35F-4D2E-BFE1-7636976060E0}" destId="{D3B751F7-86FF-4561-AE75-690F38F38B4E}" srcOrd="0" destOrd="0" presId="urn:microsoft.com/office/officeart/2005/8/layout/process1"/>
    <dgm:cxn modelId="{05644550-3B77-4411-B166-88B76AD49944}" type="presParOf" srcId="{6E5AAD93-A35F-4D2E-BFE1-7636976060E0}" destId="{04716F03-9AF5-4134-B7E2-3FFD099EEA2F}" srcOrd="1" destOrd="0" presId="urn:microsoft.com/office/officeart/2005/8/layout/process1"/>
    <dgm:cxn modelId="{073A3F5B-268E-4AED-ABB6-B0EC46DCC2CB}" type="presParOf" srcId="{04716F03-9AF5-4134-B7E2-3FFD099EEA2F}" destId="{5ECD3E9D-4E0F-47DD-9479-BFC2D007A644}" srcOrd="0" destOrd="0" presId="urn:microsoft.com/office/officeart/2005/8/layout/process1"/>
    <dgm:cxn modelId="{FE41A56A-D80B-4AAD-A043-3110BABDCE34}" type="presParOf" srcId="{6E5AAD93-A35F-4D2E-BFE1-7636976060E0}" destId="{20DC270C-FC95-4AD4-AF88-E929AD50BB30}" srcOrd="2" destOrd="0" presId="urn:microsoft.com/office/officeart/2005/8/layout/process1"/>
    <dgm:cxn modelId="{F8A844A0-D581-402B-9615-1E2D267754AB}" type="presParOf" srcId="{6E5AAD93-A35F-4D2E-BFE1-7636976060E0}" destId="{4C886F26-F8E0-47A7-B589-3ACFB90CD244}" srcOrd="3" destOrd="0" presId="urn:microsoft.com/office/officeart/2005/8/layout/process1"/>
    <dgm:cxn modelId="{E9ED14E3-CAD6-4B5D-8DB6-20E5DE1B783E}" type="presParOf" srcId="{4C886F26-F8E0-47A7-B589-3ACFB90CD244}" destId="{C7F193E1-A979-4AC6-B9CF-807EBFC1D845}" srcOrd="0" destOrd="0" presId="urn:microsoft.com/office/officeart/2005/8/layout/process1"/>
    <dgm:cxn modelId="{3EF89AF6-52FB-49F5-8FF6-597BE4B06117}" type="presParOf" srcId="{6E5AAD93-A35F-4D2E-BFE1-7636976060E0}" destId="{E4D51975-170D-46DF-A595-E7FC2A6D91B0}"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B861F-EF38-41F0-BEC8-E444181B6FC6}" type="datetimeFigureOut">
              <a:rPr lang="en-US" smtClean="0"/>
              <a:pPr/>
              <a:t>4/25/2019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C0AC3-5099-4816-ACC4-655AD3545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22881C-C0A2-45A9-83CC-185BF7490B54}"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6" name="Slide Number Placeholder 5"/>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D2806-0C89-40A0-A53B-FB8F6366CA63}"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6" name="Slide Number Placeholder 5"/>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8AB59-951D-459B-A233-D99FCDB240DC}"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6" name="Slide Number Placeholder 5"/>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6" name="Rectangle 5"/>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dirty="0" smtClean="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pPr>
              <a:defRPr/>
            </a:pPr>
            <a:fld id="{16F94F61-EE9E-4B06-827D-4B5612EEB7F3}" type="datetime1">
              <a:rPr lang="en-US" smtClean="0"/>
              <a:pPr>
                <a:defRPr/>
              </a:pPr>
              <a:t>4/25/2019</a:t>
            </a:fld>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smtClean="0"/>
            </a:lvl1pPr>
          </a:lstStyle>
          <a:p>
            <a:pPr>
              <a:defRPr/>
            </a:pPr>
            <a:r>
              <a:rPr lang="en-US" smtClean="0"/>
              <a:t>K. Bako, LPCC</a:t>
            </a:r>
            <a:endParaRPr 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defRPr>
            </a:lvl1pPr>
          </a:lstStyle>
          <a:p>
            <a:pPr>
              <a:defRPr/>
            </a:pPr>
            <a:fld id="{81FE8A87-BA3D-4699-91BD-EEA8A9F60C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BC6E4-EFC4-436D-A905-87763EADC9DC}"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6" name="Slide Number Placeholder 5"/>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CC885-D356-453A-8692-C085EC71228A}" type="datetime1">
              <a:rPr lang="en-US" smtClean="0"/>
              <a:pPr/>
              <a:t>4/25/2019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6" name="Slide Number Placeholder 5"/>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92891-2802-4D35-92AB-2D676E755C9E}"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K. Bako, LPCC</a:t>
            </a:r>
            <a:endParaRPr lang="en-US"/>
          </a:p>
        </p:txBody>
      </p:sp>
      <p:sp>
        <p:nvSpPr>
          <p:cNvPr id="7" name="Slide Number Placeholder 6"/>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2E1E6-5571-41F7-A190-BCC1E0C6D849}" type="datetime1">
              <a:rPr lang="en-US" smtClean="0"/>
              <a:pPr/>
              <a:t>4/25/2019</a:t>
            </a:fld>
            <a:endParaRPr lang="en-US"/>
          </a:p>
        </p:txBody>
      </p:sp>
      <p:sp>
        <p:nvSpPr>
          <p:cNvPr id="8" name="Footer Placeholder 7"/>
          <p:cNvSpPr>
            <a:spLocks noGrp="1"/>
          </p:cNvSpPr>
          <p:nvPr>
            <p:ph type="ftr" sz="quarter" idx="11"/>
          </p:nvPr>
        </p:nvSpPr>
        <p:spPr/>
        <p:txBody>
          <a:bodyPr/>
          <a:lstStyle/>
          <a:p>
            <a:r>
              <a:rPr lang="en-US" smtClean="0"/>
              <a:t>K. Bako, LPCC</a:t>
            </a:r>
            <a:endParaRPr lang="en-US"/>
          </a:p>
        </p:txBody>
      </p:sp>
      <p:sp>
        <p:nvSpPr>
          <p:cNvPr id="9" name="Slide Number Placeholder 8"/>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2FBAF4-7C43-4AB3-BA11-422BB1034EC3}" type="datetime1">
              <a:rPr lang="en-US" smtClean="0"/>
              <a:pPr/>
              <a:t>4/25/2019</a:t>
            </a:fld>
            <a:endParaRPr lang="en-US"/>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BAA2D-9683-4839-8244-2C19C6865ADD}" type="datetime1">
              <a:rPr lang="en-US" smtClean="0"/>
              <a:pPr/>
              <a:t>4/25/2019</a:t>
            </a:fld>
            <a:endParaRPr lang="en-US"/>
          </a:p>
        </p:txBody>
      </p:sp>
      <p:sp>
        <p:nvSpPr>
          <p:cNvPr id="3" name="Footer Placeholder 2"/>
          <p:cNvSpPr>
            <a:spLocks noGrp="1"/>
          </p:cNvSpPr>
          <p:nvPr>
            <p:ph type="ftr" sz="quarter" idx="11"/>
          </p:nvPr>
        </p:nvSpPr>
        <p:spPr/>
        <p:txBody>
          <a:bodyPr/>
          <a:lstStyle/>
          <a:p>
            <a:r>
              <a:rPr lang="en-US" smtClean="0"/>
              <a:t>K. Bako, LPCC</a:t>
            </a:r>
            <a:endParaRPr lang="en-US"/>
          </a:p>
        </p:txBody>
      </p:sp>
      <p:sp>
        <p:nvSpPr>
          <p:cNvPr id="4" name="Slide Number Placeholder 3"/>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F4F71-3E88-4B04-9F6A-2A32B23158D8}"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K. Bako, LPCC</a:t>
            </a:r>
            <a:endParaRPr lang="en-US"/>
          </a:p>
        </p:txBody>
      </p:sp>
      <p:sp>
        <p:nvSpPr>
          <p:cNvPr id="7" name="Slide Number Placeholder 6"/>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13A33-4F5D-41AB-93A8-CF212D5E6ED9}" type="datetime1">
              <a:rPr lang="en-US" smtClean="0"/>
              <a:pPr/>
              <a:t>4/25/2019</a:t>
            </a:fld>
            <a:endParaRPr lang="en-US"/>
          </a:p>
        </p:txBody>
      </p:sp>
      <p:sp>
        <p:nvSpPr>
          <p:cNvPr id="6" name="Footer Placeholder 5"/>
          <p:cNvSpPr>
            <a:spLocks noGrp="1"/>
          </p:cNvSpPr>
          <p:nvPr>
            <p:ph type="ftr" sz="quarter" idx="11"/>
          </p:nvPr>
        </p:nvSpPr>
        <p:spPr/>
        <p:txBody>
          <a:bodyPr/>
          <a:lstStyle/>
          <a:p>
            <a:r>
              <a:rPr lang="en-US" smtClean="0"/>
              <a:t>K. Bako, LPCC</a:t>
            </a:r>
            <a:endParaRPr lang="en-US"/>
          </a:p>
        </p:txBody>
      </p:sp>
      <p:sp>
        <p:nvSpPr>
          <p:cNvPr id="7" name="Slide Number Placeholder 6"/>
          <p:cNvSpPr>
            <a:spLocks noGrp="1"/>
          </p:cNvSpPr>
          <p:nvPr>
            <p:ph type="sldNum" sz="quarter" idx="12"/>
          </p:nvPr>
        </p:nvSpPr>
        <p:spPr/>
        <p:txBody>
          <a:bodyPr/>
          <a:lstStyle/>
          <a:p>
            <a:fld id="{CD438678-C2D2-4467-8FDD-BE112CB009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F2984-7D77-4A75-B6CD-8A09E1638952}" type="datetime1">
              <a:rPr lang="en-US" smtClean="0"/>
              <a:pPr/>
              <a:t>4/25/2019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 Bako, LPCC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38678-C2D2-4467-8FDD-BE112CB009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p:cNvSpPr>
            <a:spLocks noGrp="1"/>
          </p:cNvSpPr>
          <p:nvPr>
            <p:ph type="ctrTitle"/>
          </p:nvPr>
        </p:nvSpPr>
        <p:spPr>
          <a:xfrm>
            <a:off x="3200400" y="4171950"/>
            <a:ext cx="5457825" cy="1466850"/>
          </a:xfrm>
        </p:spPr>
        <p:txBody>
          <a:bodyPr/>
          <a:lstStyle/>
          <a:p>
            <a:pPr eaLnBrk="1" hangingPunct="1"/>
            <a:r>
              <a:rPr lang="en-US" sz="4100" dirty="0" smtClean="0"/>
              <a:t>The Family Reunification Model©</a:t>
            </a:r>
          </a:p>
        </p:txBody>
      </p:sp>
      <p:sp>
        <p:nvSpPr>
          <p:cNvPr id="21507" name="Subtitle 6"/>
          <p:cNvSpPr>
            <a:spLocks noGrp="1"/>
          </p:cNvSpPr>
          <p:nvPr>
            <p:ph type="subTitle" idx="1"/>
          </p:nvPr>
        </p:nvSpPr>
        <p:spPr>
          <a:xfrm>
            <a:off x="3200400" y="5638800"/>
            <a:ext cx="5457825" cy="838200"/>
          </a:xfrm>
        </p:spPr>
        <p:txBody>
          <a:bodyPr/>
          <a:lstStyle/>
          <a:p>
            <a:pPr eaLnBrk="1" hangingPunct="1">
              <a:lnSpc>
                <a:spcPct val="90000"/>
              </a:lnSpc>
            </a:pPr>
            <a:r>
              <a:rPr lang="en-US" sz="2400" b="1" dirty="0" smtClean="0"/>
              <a:t>Kelly N. Bako, </a:t>
            </a:r>
            <a:r>
              <a:rPr lang="en-US" sz="2400" b="1" dirty="0" err="1" smtClean="0"/>
              <a:t>MSEd</a:t>
            </a:r>
            <a:r>
              <a:rPr lang="en-US" sz="2400" b="1" dirty="0" smtClean="0"/>
              <a:t>., LPCC</a:t>
            </a:r>
          </a:p>
          <a:p>
            <a:pPr eaLnBrk="1" hangingPunct="1">
              <a:lnSpc>
                <a:spcPct val="90000"/>
              </a:lnSpc>
            </a:pPr>
            <a:endParaRPr lang="en-US" sz="1500" b="1" dirty="0" smtClean="0"/>
          </a:p>
          <a:p>
            <a:pPr eaLnBrk="1" hangingPunct="1">
              <a:lnSpc>
                <a:spcPct val="90000"/>
              </a:lnSpc>
            </a:pPr>
            <a:r>
              <a:rPr lang="en-US" sz="1500" b="1" dirty="0" smtClean="0"/>
              <a:t>			  	© Copyright 2010</a:t>
            </a:r>
          </a:p>
        </p:txBody>
      </p:sp>
      <p:pic>
        <p:nvPicPr>
          <p:cNvPr id="21508" name="Picture Placeholder 6" descr="images-1.png"/>
          <p:cNvPicPr>
            <a:picLocks noGrp="1" noChangeAspect="1"/>
          </p:cNvPicPr>
          <p:nvPr>
            <p:ph type="pic" sz="quarter" idx="13"/>
          </p:nvPr>
        </p:nvPicPr>
        <p:blipFill>
          <a:blip r:embed="rId2"/>
          <a:srcRect l="-102989" r="-102989"/>
          <a:stretch>
            <a:fillRect/>
          </a:stretch>
        </p:blipFill>
        <p:spPr>
          <a:xfrm>
            <a:off x="3200400" y="2878138"/>
            <a:ext cx="5646738" cy="1279525"/>
          </a:xfrm>
        </p:spPr>
      </p:pic>
      <p:sp>
        <p:nvSpPr>
          <p:cNvPr id="21509" name="Slide Number Placeholder 9"/>
          <p:cNvSpPr>
            <a:spLocks noGrp="1"/>
          </p:cNvSpPr>
          <p:nvPr>
            <p:ph type="sldNum" sz="quarter" idx="16"/>
          </p:nvPr>
        </p:nvSpPr>
        <p:spPr bwMode="auto">
          <a:noFill/>
          <a:ln>
            <a:miter lim="800000"/>
            <a:headEnd/>
            <a:tailEnd/>
          </a:ln>
        </p:spPr>
        <p:txBody>
          <a:bodyPr/>
          <a:lstStyle/>
          <a:p>
            <a:pPr defTabSz="914400"/>
            <a:fld id="{B9475B56-8245-404B-B74F-65CED6016830}" type="slidenum">
              <a:rPr lang="en-US" smtClean="0"/>
              <a:pPr defTabSz="914400"/>
              <a:t>1</a:t>
            </a:fld>
            <a:endParaRPr lang="en-US" smtClean="0"/>
          </a:p>
        </p:txBody>
      </p:sp>
      <p:sp>
        <p:nvSpPr>
          <p:cNvPr id="21510" name="Footer Placeholder 5"/>
          <p:cNvSpPr>
            <a:spLocks noGrp="1"/>
          </p:cNvSpPr>
          <p:nvPr>
            <p:ph type="ftr" sz="quarter" idx="15"/>
          </p:nvPr>
        </p:nvSpPr>
        <p:spPr bwMode="auto">
          <a:noFill/>
          <a:ln>
            <a:miter lim="800000"/>
            <a:headEnd/>
            <a:tailEnd/>
          </a:ln>
        </p:spPr>
        <p:txBody>
          <a:bodyPr/>
          <a:lstStyle/>
          <a:p>
            <a:r>
              <a:rPr lang="en-US" smtClean="0"/>
              <a:t>K. Bako, LPCC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 Introduction</a:t>
            </a:r>
          </a:p>
          <a:p>
            <a:r>
              <a:rPr lang="en-US" dirty="0" smtClean="0"/>
              <a:t>Background</a:t>
            </a:r>
          </a:p>
          <a:p>
            <a:r>
              <a:rPr lang="en-US" dirty="0" smtClean="0"/>
              <a:t>Purpose of the Model</a:t>
            </a:r>
          </a:p>
          <a:p>
            <a:r>
              <a:rPr lang="en-US" dirty="0" smtClean="0"/>
              <a:t>The FRM©</a:t>
            </a:r>
          </a:p>
          <a:p>
            <a:r>
              <a:rPr lang="en-US" dirty="0" smtClean="0"/>
              <a:t>Application</a:t>
            </a:r>
          </a:p>
          <a:p>
            <a:r>
              <a:rPr lang="en-US" dirty="0" smtClean="0"/>
              <a:t>Question/Answers/Discussion</a:t>
            </a:r>
          </a:p>
          <a:p>
            <a:r>
              <a:rPr lang="en-US" dirty="0" smtClean="0"/>
              <a:t>?</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Who knows what a _____ does?</a:t>
            </a:r>
          </a:p>
          <a:p>
            <a:r>
              <a:rPr lang="en-US" dirty="0" smtClean="0"/>
              <a:t>Who’s lane is it anyways?</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of Interventions</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D438678-C2D2-4467-8FDD-BE112CB009B9}"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Your crisis</a:t>
            </a: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of Care</a:t>
            </a:r>
            <a:endParaRPr lang="en-US" dirty="0"/>
          </a:p>
        </p:txBody>
      </p:sp>
      <p:graphicFrame>
        <p:nvGraphicFramePr>
          <p:cNvPr id="6" name="Content Placeholder 5"/>
          <p:cNvGraphicFramePr>
            <a:graphicFrameLocks noGrp="1"/>
          </p:cNvGraphicFramePr>
          <p:nvPr>
            <p:ph idx="1"/>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D438678-C2D2-4467-8FDD-BE112CB009B9}"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7" name="TextBox 6"/>
          <p:cNvSpPr txBox="1"/>
          <p:nvPr/>
        </p:nvSpPr>
        <p:spPr>
          <a:xfrm>
            <a:off x="762000" y="4648200"/>
            <a:ext cx="6705600" cy="1477328"/>
          </a:xfrm>
          <a:prstGeom prst="rect">
            <a:avLst/>
          </a:prstGeom>
          <a:noFill/>
        </p:spPr>
        <p:txBody>
          <a:bodyPr wrap="square" rtlCol="0">
            <a:spAutoFit/>
          </a:bodyPr>
          <a:lstStyle/>
          <a:p>
            <a:pPr>
              <a:buFont typeface="Arial" pitchFamily="34" charset="0"/>
              <a:buChar char="•"/>
            </a:pPr>
            <a:r>
              <a:rPr lang="en-US" dirty="0" smtClean="0"/>
              <a:t>No Help is better than the wrong help</a:t>
            </a:r>
          </a:p>
          <a:p>
            <a:pPr>
              <a:buFont typeface="Arial" pitchFamily="34" charset="0"/>
              <a:buChar char="•"/>
            </a:pPr>
            <a:r>
              <a:rPr lang="en-US" dirty="0" smtClean="0"/>
              <a:t>Clients will often try to “self-correct”</a:t>
            </a:r>
          </a:p>
          <a:p>
            <a:pPr>
              <a:buFont typeface="Arial" pitchFamily="34" charset="0"/>
              <a:buChar char="•"/>
            </a:pPr>
            <a:r>
              <a:rPr lang="en-US" dirty="0" smtClean="0"/>
              <a:t>Clients may reach out to natural supports before formal supports</a:t>
            </a:r>
          </a:p>
          <a:p>
            <a:pPr>
              <a:buFont typeface="Arial" pitchFamily="34" charset="0"/>
              <a:buChar char="•"/>
            </a:pPr>
            <a:r>
              <a:rPr lang="en-US" dirty="0" smtClean="0"/>
              <a:t>Primary Care, School Settings, ER often are 1</a:t>
            </a:r>
            <a:r>
              <a:rPr lang="en-US" baseline="30000" dirty="0" smtClean="0"/>
              <a:t>st</a:t>
            </a:r>
            <a:r>
              <a:rPr lang="en-US" dirty="0" smtClean="0"/>
              <a:t> screeners</a:t>
            </a:r>
          </a:p>
          <a:p>
            <a:pPr>
              <a:buFont typeface="Arial" pitchFamily="34" charset="0"/>
              <a:buChar char="•"/>
            </a:pPr>
            <a:r>
              <a:rPr lang="en-US" dirty="0" smtClean="0"/>
              <a:t>Clients may access OP but only for short duration (immediate relief)</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of Care, cont.</a:t>
            </a:r>
            <a:endParaRPr lang="en-US" dirty="0"/>
          </a:p>
        </p:txBody>
      </p:sp>
      <p:graphicFrame>
        <p:nvGraphicFramePr>
          <p:cNvPr id="6" name="Content Placeholder 5"/>
          <p:cNvGraphicFramePr>
            <a:graphicFrameLocks noGrp="1"/>
          </p:cNvGraphicFramePr>
          <p:nvPr>
            <p:ph idx="1"/>
          </p:nvPr>
        </p:nvGraphicFramePr>
        <p:xfrm>
          <a:off x="457200" y="11430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t>K. Bako, LPCC</a:t>
            </a:r>
            <a:endParaRPr lang="en-US" dirty="0"/>
          </a:p>
        </p:txBody>
      </p:sp>
      <p:sp>
        <p:nvSpPr>
          <p:cNvPr id="5" name="Slide Number Placeholder 4"/>
          <p:cNvSpPr>
            <a:spLocks noGrp="1"/>
          </p:cNvSpPr>
          <p:nvPr>
            <p:ph type="sldNum" sz="quarter" idx="12"/>
          </p:nvPr>
        </p:nvSpPr>
        <p:spPr/>
        <p:txBody>
          <a:bodyPr/>
          <a:lstStyle/>
          <a:p>
            <a:fld id="{CD438678-C2D2-4467-8FDD-BE112CB009B9}" type="slidenum">
              <a:rPr lang="en-US" smtClean="0"/>
              <a:pPr/>
              <a:t>15</a:t>
            </a:fld>
            <a:endParaRPr lang="en-US"/>
          </a:p>
        </p:txBody>
      </p:sp>
      <p:sp>
        <p:nvSpPr>
          <p:cNvPr id="7" name="TextBox 6"/>
          <p:cNvSpPr txBox="1"/>
          <p:nvPr/>
        </p:nvSpPr>
        <p:spPr>
          <a:xfrm>
            <a:off x="762000" y="4572000"/>
            <a:ext cx="7391400" cy="1754326"/>
          </a:xfrm>
          <a:prstGeom prst="rect">
            <a:avLst/>
          </a:prstGeom>
          <a:noFill/>
        </p:spPr>
        <p:txBody>
          <a:bodyPr wrap="square" rtlCol="0">
            <a:spAutoFit/>
          </a:bodyPr>
          <a:lstStyle/>
          <a:p>
            <a:pPr>
              <a:buFont typeface="Arial" pitchFamily="34" charset="0"/>
              <a:buChar char="•"/>
            </a:pPr>
            <a:r>
              <a:rPr lang="en-US" dirty="0" smtClean="0"/>
              <a:t>Goal is always to provide the least restrictive level of care or intervention(s)</a:t>
            </a:r>
          </a:p>
          <a:p>
            <a:pPr>
              <a:buFont typeface="Arial" pitchFamily="34" charset="0"/>
              <a:buChar char="•"/>
            </a:pPr>
            <a:r>
              <a:rPr lang="en-US" dirty="0" smtClean="0"/>
              <a:t>However, timely &amp; purposeful RTC intervention can yield the most effective and lasting outcomes</a:t>
            </a:r>
          </a:p>
          <a:p>
            <a:pPr>
              <a:buFont typeface="Arial" pitchFamily="34" charset="0"/>
              <a:buChar char="•"/>
            </a:pPr>
            <a:r>
              <a:rPr lang="en-US" dirty="0" smtClean="0"/>
              <a:t>Improper timing and use of RTC can produce counter-therapeutic results and iatrogenic effects</a:t>
            </a:r>
          </a:p>
          <a:p>
            <a:pPr>
              <a:buFont typeface="Arial" pitchFamily="34" charset="0"/>
              <a:buChar char="•"/>
            </a:pPr>
            <a:r>
              <a:rPr lang="en-US" dirty="0" smtClean="0"/>
              <a:t>Poor timing of RTC use as an intervention can be costly on a system of care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228600"/>
            <a:ext cx="3008313" cy="1162050"/>
          </a:xfrm>
        </p:spPr>
        <p:txBody>
          <a:bodyPr>
            <a:noAutofit/>
          </a:bodyPr>
          <a:lstStyle/>
          <a:p>
            <a:r>
              <a:rPr lang="en-US" sz="3600" dirty="0" smtClean="0"/>
              <a:t>Clinical Process</a:t>
            </a:r>
            <a:endParaRPr lang="en-US" sz="3600" dirty="0"/>
          </a:p>
        </p:txBody>
      </p:sp>
      <p:pic>
        <p:nvPicPr>
          <p:cNvPr id="6" name="Content Placeholder 5" descr="bell-curve2.jpg"/>
          <p:cNvPicPr>
            <a:picLocks noGrp="1" noChangeAspect="1"/>
          </p:cNvPicPr>
          <p:nvPr>
            <p:ph idx="1"/>
          </p:nvPr>
        </p:nvPicPr>
        <p:blipFill>
          <a:blip r:embed="rId2"/>
          <a:stretch>
            <a:fillRect/>
          </a:stretch>
        </p:blipFill>
        <p:spPr>
          <a:xfrm>
            <a:off x="3575050" y="1883727"/>
            <a:ext cx="5111750" cy="2631758"/>
          </a:xfrm>
        </p:spPr>
      </p:pic>
      <p:sp>
        <p:nvSpPr>
          <p:cNvPr id="7" name="Text Placeholder 6"/>
          <p:cNvSpPr>
            <a:spLocks noGrp="1"/>
          </p:cNvSpPr>
          <p:nvPr>
            <p:ph type="body" sz="half" idx="2"/>
          </p:nvPr>
        </p:nvSpPr>
        <p:spPr>
          <a:xfrm>
            <a:off x="457200" y="228600"/>
            <a:ext cx="3008313" cy="5897563"/>
          </a:xfrm>
        </p:spPr>
        <p:txBody>
          <a:bodyPr>
            <a:noAutofit/>
          </a:bodyPr>
          <a:lstStyle/>
          <a:p>
            <a:pPr>
              <a:buFont typeface="Arial" pitchFamily="34" charset="0"/>
              <a:buChar char="•"/>
            </a:pPr>
            <a:r>
              <a:rPr lang="en-US" sz="1600" dirty="0" smtClean="0"/>
              <a:t>Beginning, Middle End</a:t>
            </a:r>
          </a:p>
          <a:p>
            <a:pPr>
              <a:buFont typeface="Arial" pitchFamily="34" charset="0"/>
              <a:buChar char="•"/>
            </a:pPr>
            <a:r>
              <a:rPr lang="en-US" sz="1600" dirty="0" smtClean="0"/>
              <a:t>Assessment/Engagement, therapeutic alliance and therapeutic work, termination and stepping down</a:t>
            </a:r>
          </a:p>
          <a:p>
            <a:pPr>
              <a:buFont typeface="Arial" pitchFamily="34" charset="0"/>
              <a:buChar char="•"/>
            </a:pPr>
            <a:r>
              <a:rPr lang="en-US" sz="1600" dirty="0" smtClean="0"/>
              <a:t>Each phase has its own unique  therapeutic work or “focus”</a:t>
            </a:r>
          </a:p>
          <a:p>
            <a:pPr>
              <a:buFont typeface="Arial" pitchFamily="34" charset="0"/>
              <a:buChar char="•"/>
            </a:pPr>
            <a:r>
              <a:rPr lang="en-US" sz="1600" dirty="0" smtClean="0"/>
              <a:t>Each phase has its own unique client/family challenges </a:t>
            </a:r>
          </a:p>
          <a:p>
            <a:pPr>
              <a:buFont typeface="Arial" pitchFamily="34" charset="0"/>
              <a:buChar char="•"/>
            </a:pPr>
            <a:r>
              <a:rPr lang="en-US" sz="1600" dirty="0" smtClean="0"/>
              <a:t>Clinical provider leads the clinical process</a:t>
            </a:r>
          </a:p>
          <a:p>
            <a:pPr>
              <a:buFont typeface="Arial" pitchFamily="34" charset="0"/>
              <a:buChar char="•"/>
            </a:pPr>
            <a:endParaRPr lang="en-US" sz="1600" dirty="0" smtClean="0"/>
          </a:p>
          <a:p>
            <a:r>
              <a:rPr lang="en-US" sz="1600" b="1" u="sng" dirty="0" smtClean="0"/>
              <a:t>Clinical Principles</a:t>
            </a:r>
          </a:p>
          <a:p>
            <a:pPr>
              <a:buFont typeface="Arial" pitchFamily="34" charset="0"/>
              <a:buChar char="•"/>
            </a:pPr>
            <a:r>
              <a:rPr lang="en-US" sz="1600" dirty="0" smtClean="0"/>
              <a:t>Therapeutic work cannot be forced; “can lead a horse to water…”</a:t>
            </a:r>
          </a:p>
          <a:p>
            <a:pPr>
              <a:buFont typeface="Arial" pitchFamily="34" charset="0"/>
              <a:buChar char="•"/>
            </a:pPr>
            <a:r>
              <a:rPr lang="en-US" sz="1600" dirty="0" smtClean="0"/>
              <a:t>{FRM relies on the strategic use of MI, Change Theory, Crisis Theory, engagement strategies)</a:t>
            </a:r>
          </a:p>
          <a:p>
            <a:pPr>
              <a:buFont typeface="Arial" pitchFamily="34" charset="0"/>
              <a:buChar char="•"/>
            </a:pPr>
            <a:r>
              <a:rPr lang="en-US" sz="1600" dirty="0" smtClean="0"/>
              <a:t>Identified Client versus “real” client</a:t>
            </a:r>
          </a:p>
          <a:p>
            <a:pPr>
              <a:buFont typeface="Arial" pitchFamily="34" charset="0"/>
              <a:buChar char="•"/>
            </a:pPr>
            <a:r>
              <a:rPr lang="en-US" sz="1600" dirty="0" smtClean="0"/>
              <a:t>Family Systems Issues {Client doesn’t exist in a vacuum}</a:t>
            </a:r>
            <a:endParaRPr lang="en-US" sz="1600" dirty="0"/>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4" name="Slide Number Placeholder 3"/>
          <p:cNvSpPr>
            <a:spLocks noGrp="1"/>
          </p:cNvSpPr>
          <p:nvPr>
            <p:ph type="sldNum" sz="quarter" idx="12"/>
          </p:nvPr>
        </p:nvSpPr>
        <p:spPr/>
        <p:txBody>
          <a:bodyPr/>
          <a:lstStyle/>
          <a:p>
            <a:fld id="{CD438678-C2D2-4467-8FDD-BE112CB009B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228600"/>
            <a:ext cx="3008313" cy="1162050"/>
          </a:xfrm>
        </p:spPr>
        <p:txBody>
          <a:bodyPr>
            <a:noAutofit/>
          </a:bodyPr>
          <a:lstStyle/>
          <a:p>
            <a:r>
              <a:rPr lang="en-US" sz="3600" dirty="0" smtClean="0"/>
              <a:t>Residential Treatment</a:t>
            </a:r>
            <a:endParaRPr lang="en-US" sz="3600" dirty="0"/>
          </a:p>
        </p:txBody>
      </p:sp>
      <p:pic>
        <p:nvPicPr>
          <p:cNvPr id="6" name="Content Placeholder 5" descr="bell-curve2.jpg"/>
          <p:cNvPicPr>
            <a:picLocks noGrp="1" noChangeAspect="1"/>
          </p:cNvPicPr>
          <p:nvPr>
            <p:ph idx="1"/>
          </p:nvPr>
        </p:nvPicPr>
        <p:blipFill>
          <a:blip r:embed="rId2"/>
          <a:stretch>
            <a:fillRect/>
          </a:stretch>
        </p:blipFill>
        <p:spPr>
          <a:xfrm>
            <a:off x="3575050" y="1883727"/>
            <a:ext cx="5111750" cy="2631758"/>
          </a:xfrm>
        </p:spPr>
      </p:pic>
      <p:sp>
        <p:nvSpPr>
          <p:cNvPr id="7" name="Text Placeholder 6"/>
          <p:cNvSpPr>
            <a:spLocks noGrp="1"/>
          </p:cNvSpPr>
          <p:nvPr>
            <p:ph type="body" sz="half" idx="2"/>
          </p:nvPr>
        </p:nvSpPr>
        <p:spPr>
          <a:xfrm>
            <a:off x="457200" y="304800"/>
            <a:ext cx="3008313" cy="6248400"/>
          </a:xfrm>
        </p:spPr>
        <p:txBody>
          <a:bodyPr>
            <a:normAutofit/>
          </a:bodyPr>
          <a:lstStyle/>
          <a:p>
            <a:pPr>
              <a:buFont typeface="Arial" pitchFamily="34" charset="0"/>
              <a:buChar char="•"/>
            </a:pPr>
            <a:r>
              <a:rPr lang="en-US" dirty="0" smtClean="0"/>
              <a:t>Beginning, Middle, and End</a:t>
            </a:r>
          </a:p>
          <a:p>
            <a:pPr>
              <a:buFont typeface="Arial" pitchFamily="34" charset="0"/>
              <a:buChar char="•"/>
            </a:pPr>
            <a:r>
              <a:rPr lang="en-US" dirty="0" smtClean="0"/>
              <a:t>Also known as:</a:t>
            </a:r>
          </a:p>
          <a:p>
            <a:pPr marL="685800" lvl="1" indent="-228600">
              <a:buFont typeface="+mj-lt"/>
              <a:buAutoNum type="arabicPeriod"/>
            </a:pPr>
            <a:r>
              <a:rPr lang="en-US" sz="1400" dirty="0" smtClean="0"/>
              <a:t>Admission (Presenting problem and criteria)</a:t>
            </a:r>
          </a:p>
          <a:p>
            <a:pPr marL="685800" lvl="1" indent="-228600">
              <a:buFont typeface="+mj-lt"/>
              <a:buAutoNum type="arabicPeriod"/>
            </a:pPr>
            <a:r>
              <a:rPr lang="en-US" sz="1400" dirty="0" smtClean="0"/>
              <a:t>Engagement</a:t>
            </a:r>
          </a:p>
          <a:p>
            <a:pPr marL="685800" lvl="1" indent="-228600">
              <a:buFont typeface="+mj-lt"/>
              <a:buAutoNum type="arabicPeriod"/>
            </a:pPr>
            <a:r>
              <a:rPr lang="en-US" sz="1400" dirty="0" smtClean="0"/>
              <a:t>Therapeutic Programming (Milieu)</a:t>
            </a:r>
          </a:p>
          <a:p>
            <a:pPr marL="685800" lvl="1" indent="-228600">
              <a:buFont typeface="+mj-lt"/>
              <a:buAutoNum type="arabicPeriod"/>
            </a:pPr>
            <a:r>
              <a:rPr lang="en-US" sz="1400" dirty="0" smtClean="0"/>
              <a:t>Discharge Planning</a:t>
            </a:r>
          </a:p>
          <a:p>
            <a:pPr marL="685800" lvl="1" indent="-228600">
              <a:buFont typeface="+mj-lt"/>
              <a:buAutoNum type="arabicPeriod"/>
            </a:pPr>
            <a:r>
              <a:rPr lang="en-US" sz="1400" dirty="0" smtClean="0"/>
              <a:t>Termination/Reintegration</a:t>
            </a:r>
          </a:p>
          <a:p>
            <a:pPr marL="685800" lvl="1" indent="-228600"/>
            <a:endParaRPr lang="en-US" sz="1400" dirty="0" smtClean="0"/>
          </a:p>
          <a:p>
            <a:pPr marL="685800" lvl="1" indent="-228600">
              <a:buFont typeface="Arial" pitchFamily="34" charset="0"/>
              <a:buChar char="•"/>
            </a:pPr>
            <a:r>
              <a:rPr lang="en-US" sz="1400" dirty="0" smtClean="0"/>
              <a:t>Each Phase has its own unique areas of focus/tasks</a:t>
            </a:r>
          </a:p>
          <a:p>
            <a:pPr marL="685800" lvl="1" indent="-228600">
              <a:buFont typeface="Arial" pitchFamily="34" charset="0"/>
              <a:buChar char="•"/>
            </a:pPr>
            <a:r>
              <a:rPr lang="en-US" sz="1400" dirty="0" smtClean="0"/>
              <a:t>Each Phase has its own unique challenges</a:t>
            </a:r>
          </a:p>
          <a:p>
            <a:pPr marL="685800" lvl="1" indent="-228600"/>
            <a:endParaRPr lang="en-US" sz="1400" dirty="0" smtClean="0"/>
          </a:p>
          <a:p>
            <a:pPr marL="685800" lvl="1" indent="-228600">
              <a:buFont typeface="Arial" pitchFamily="34" charset="0"/>
              <a:buChar char="•"/>
            </a:pPr>
            <a:r>
              <a:rPr lang="en-US" sz="1400" dirty="0" smtClean="0"/>
              <a:t>Residential Treatment may be time limited ( 30, 90, 180, +) LOS</a:t>
            </a:r>
          </a:p>
          <a:p>
            <a:pPr marL="685800" lvl="1" indent="-228600">
              <a:buFont typeface="Arial" pitchFamily="34" charset="0"/>
              <a:buChar char="•"/>
            </a:pPr>
            <a:r>
              <a:rPr lang="en-US" sz="1400" dirty="0" smtClean="0"/>
              <a:t>Admission/Discharge Criteria based on Treatment Programming and Clinical Issue Treated</a:t>
            </a:r>
          </a:p>
          <a:p>
            <a:pPr marL="685800" lvl="1" indent="-228600">
              <a:buFont typeface="Arial" pitchFamily="34" charset="0"/>
              <a:buChar char="•"/>
            </a:pPr>
            <a:r>
              <a:rPr lang="en-US" sz="1400" dirty="0" smtClean="0"/>
              <a:t>LOS may also be influenced by parental decision, funding, other  issues</a:t>
            </a:r>
          </a:p>
          <a:p>
            <a:pPr marL="685800" lvl="1" indent="-228600">
              <a:buFont typeface="Arial" pitchFamily="34" charset="0"/>
              <a:buChar char="•"/>
            </a:pPr>
            <a:endParaRPr lang="en-US" sz="1400" dirty="0" smtClean="0"/>
          </a:p>
        </p:txBody>
      </p:sp>
      <p:sp>
        <p:nvSpPr>
          <p:cNvPr id="5" name="Footer Placeholder 4"/>
          <p:cNvSpPr>
            <a:spLocks noGrp="1"/>
          </p:cNvSpPr>
          <p:nvPr>
            <p:ph type="ftr" sz="quarter" idx="11"/>
          </p:nvPr>
        </p:nvSpPr>
        <p:spPr/>
        <p:txBody>
          <a:bodyPr/>
          <a:lstStyle/>
          <a:p>
            <a:r>
              <a:rPr lang="en-US" smtClean="0"/>
              <a:t>K. Bako, LPCC</a:t>
            </a:r>
            <a:endParaRPr lang="en-US"/>
          </a:p>
        </p:txBody>
      </p:sp>
      <p:sp>
        <p:nvSpPr>
          <p:cNvPr id="4" name="Slide Number Placeholder 3"/>
          <p:cNvSpPr>
            <a:spLocks noGrp="1"/>
          </p:cNvSpPr>
          <p:nvPr>
            <p:ph type="sldNum" sz="quarter" idx="12"/>
          </p:nvPr>
        </p:nvSpPr>
        <p:spPr/>
        <p:txBody>
          <a:bodyPr/>
          <a:lstStyle/>
          <a:p>
            <a:fld id="{CD438678-C2D2-4467-8FDD-BE112CB009B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D438678-C2D2-4467-8FDD-BE112CB009B9}"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a:t>
            </a:r>
            <a:endParaRPr lang="en-US" dirty="0"/>
          </a:p>
        </p:txBody>
      </p:sp>
      <p:sp>
        <p:nvSpPr>
          <p:cNvPr id="3" name="Content Placeholder 2"/>
          <p:cNvSpPr>
            <a:spLocks noGrp="1"/>
          </p:cNvSpPr>
          <p:nvPr>
            <p:ph idx="1"/>
          </p:nvPr>
        </p:nvSpPr>
        <p:spPr/>
        <p:txBody>
          <a:bodyPr>
            <a:normAutofit fontScale="92500"/>
          </a:bodyPr>
          <a:lstStyle/>
          <a:p>
            <a:r>
              <a:rPr lang="en-US" dirty="0" smtClean="0"/>
              <a:t>Kids &amp; Families</a:t>
            </a:r>
          </a:p>
          <a:p>
            <a:pPr lvl="1"/>
            <a:r>
              <a:rPr lang="en-US" dirty="0" smtClean="0"/>
              <a:t>Utilize the visual to educate on the clinical process, the course of RTC or an intensive program</a:t>
            </a:r>
          </a:p>
          <a:p>
            <a:pPr lvl="1"/>
            <a:r>
              <a:rPr lang="en-US" dirty="0" smtClean="0"/>
              <a:t>Help kids and families understand what will be expected of them at each phase</a:t>
            </a:r>
          </a:p>
          <a:p>
            <a:pPr lvl="1"/>
            <a:r>
              <a:rPr lang="en-US" dirty="0" smtClean="0"/>
              <a:t>Help kids and families understand the focus/tasks of each phase, what challenges they may face, who to turn to and when, and other strategies that can be used to overcome common critical impact points of treatment</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THE FRM© Training for Clinical Providers</a:t>
            </a:r>
            <a:endParaRPr lang="en-US" dirty="0"/>
          </a:p>
        </p:txBody>
      </p:sp>
      <p:sp>
        <p:nvSpPr>
          <p:cNvPr id="8" name="Content Placeholder 7"/>
          <p:cNvSpPr>
            <a:spLocks noGrp="1"/>
          </p:cNvSpPr>
          <p:nvPr>
            <p:ph idx="1"/>
          </p:nvPr>
        </p:nvSpPr>
        <p:spPr/>
        <p:txBody>
          <a:bodyPr>
            <a:normAutofit lnSpcReduction="10000"/>
          </a:bodyPr>
          <a:lstStyle/>
          <a:p>
            <a:r>
              <a:rPr lang="en-US" dirty="0" smtClean="0"/>
              <a:t>Interns</a:t>
            </a:r>
          </a:p>
          <a:p>
            <a:r>
              <a:rPr lang="en-US" dirty="0" smtClean="0"/>
              <a:t>Paraprofessionals in the system of care (school personnel, aides, respite providers)</a:t>
            </a:r>
          </a:p>
          <a:p>
            <a:r>
              <a:rPr lang="en-US" dirty="0" smtClean="0"/>
              <a:t>New Clinical Providers (LPC, LSW)</a:t>
            </a:r>
          </a:p>
          <a:p>
            <a:r>
              <a:rPr lang="en-US" dirty="0" smtClean="0"/>
              <a:t>Clinical Providers</a:t>
            </a:r>
          </a:p>
          <a:p>
            <a:r>
              <a:rPr lang="en-US" dirty="0" smtClean="0"/>
              <a:t>CW caseworkers</a:t>
            </a:r>
          </a:p>
          <a:p>
            <a:r>
              <a:rPr lang="en-US" dirty="0" smtClean="0"/>
              <a:t>Direct Care Staff</a:t>
            </a:r>
          </a:p>
          <a:p>
            <a:r>
              <a:rPr lang="en-US" dirty="0" smtClean="0"/>
              <a:t>Educational Support Staff</a:t>
            </a:r>
          </a:p>
          <a:p>
            <a:endParaRPr lang="en-US" dirty="0"/>
          </a:p>
        </p:txBody>
      </p:sp>
      <p:sp>
        <p:nvSpPr>
          <p:cNvPr id="5" name="Footer Placeholder 4"/>
          <p:cNvSpPr>
            <a:spLocks noGrp="1"/>
          </p:cNvSpPr>
          <p:nvPr>
            <p:ph type="ftr" sz="quarter" idx="11"/>
          </p:nvPr>
        </p:nvSpPr>
        <p:spPr/>
        <p:txBody>
          <a:bodyPr/>
          <a:lstStyle/>
          <a:p>
            <a:pPr>
              <a:defRPr/>
            </a:pPr>
            <a:r>
              <a:rPr lang="en-US" smtClean="0"/>
              <a:t>K. Bako, LPCC</a:t>
            </a:r>
            <a:endParaRPr lang="en-US"/>
          </a:p>
        </p:txBody>
      </p:sp>
      <p:sp>
        <p:nvSpPr>
          <p:cNvPr id="6" name="Slide Number Placeholder 5"/>
          <p:cNvSpPr>
            <a:spLocks noGrp="1"/>
          </p:cNvSpPr>
          <p:nvPr>
            <p:ph type="sldNum" sz="quarter" idx="12"/>
          </p:nvPr>
        </p:nvSpPr>
        <p:spPr/>
        <p:txBody>
          <a:bodyPr/>
          <a:lstStyle/>
          <a:p>
            <a:pPr>
              <a:defRPr/>
            </a:pPr>
            <a:fld id="{81FE8A87-BA3D-4699-91BD-EEA8A9F60CF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 &amp; Families</a:t>
            </a:r>
            <a:br>
              <a:rPr lang="en-US" dirty="0" smtClean="0"/>
            </a:br>
            <a:r>
              <a:rPr lang="en-US" dirty="0" smtClean="0"/>
              <a:t>Phase I</a:t>
            </a:r>
            <a:endParaRPr lang="en-US" dirty="0"/>
          </a:p>
        </p:txBody>
      </p:sp>
      <p:sp>
        <p:nvSpPr>
          <p:cNvPr id="3" name="Content Placeholder 2"/>
          <p:cNvSpPr>
            <a:spLocks noGrp="1"/>
          </p:cNvSpPr>
          <p:nvPr>
            <p:ph idx="1"/>
          </p:nvPr>
        </p:nvSpPr>
        <p:spPr/>
        <p:txBody>
          <a:bodyPr/>
          <a:lstStyle/>
          <a:p>
            <a:r>
              <a:rPr lang="en-US" dirty="0" smtClean="0"/>
              <a:t>Prior to Admission:</a:t>
            </a:r>
          </a:p>
          <a:p>
            <a:pPr lvl="1"/>
            <a:r>
              <a:rPr lang="en-US" dirty="0" smtClean="0"/>
              <a:t>Benefits</a:t>
            </a:r>
          </a:p>
          <a:p>
            <a:pPr lvl="1"/>
            <a:r>
              <a:rPr lang="en-US" dirty="0" smtClean="0"/>
              <a:t>Risks</a:t>
            </a:r>
          </a:p>
          <a:p>
            <a:pPr lvl="1"/>
            <a:r>
              <a:rPr lang="en-US" dirty="0" smtClean="0"/>
              <a:t>Common Challenges</a:t>
            </a:r>
          </a:p>
          <a:p>
            <a:pPr lvl="1"/>
            <a:r>
              <a:rPr lang="en-US" dirty="0" smtClean="0"/>
              <a:t>Expectations</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r>
              <a:rPr lang="en-US" dirty="0" smtClean="0"/>
              <a:t/>
            </a:r>
            <a:br>
              <a:rPr lang="en-US" dirty="0" smtClean="0"/>
            </a:br>
            <a:r>
              <a:rPr lang="en-US" dirty="0" smtClean="0"/>
              <a:t>Phase II</a:t>
            </a:r>
            <a:endParaRPr lang="en-US" dirty="0"/>
          </a:p>
        </p:txBody>
      </p:sp>
      <p:sp>
        <p:nvSpPr>
          <p:cNvPr id="3" name="Content Placeholder 2"/>
          <p:cNvSpPr>
            <a:spLocks noGrp="1"/>
          </p:cNvSpPr>
          <p:nvPr>
            <p:ph idx="1"/>
          </p:nvPr>
        </p:nvSpPr>
        <p:spPr/>
        <p:txBody>
          <a:bodyPr/>
          <a:lstStyle/>
          <a:p>
            <a:r>
              <a:rPr lang="en-US" dirty="0" smtClean="0"/>
              <a:t>Admission</a:t>
            </a:r>
          </a:p>
          <a:p>
            <a:pPr lvl="1"/>
            <a:r>
              <a:rPr lang="en-US" dirty="0" smtClean="0"/>
              <a:t>Learning the program rules, expectations, schedules, hierarchy</a:t>
            </a:r>
          </a:p>
          <a:p>
            <a:pPr lvl="1"/>
            <a:r>
              <a:rPr lang="en-US" dirty="0" smtClean="0"/>
              <a:t>Questions &amp; concerns</a:t>
            </a:r>
          </a:p>
          <a:p>
            <a:pPr lvl="1"/>
            <a:r>
              <a:rPr lang="en-US" dirty="0" smtClean="0"/>
              <a:t>Common Fears/Resistance</a:t>
            </a:r>
          </a:p>
          <a:p>
            <a:pPr lvl="1"/>
            <a:r>
              <a:rPr lang="en-US" dirty="0" smtClean="0"/>
              <a:t>Detaching from Crisis Cycle</a:t>
            </a:r>
          </a:p>
          <a:p>
            <a:pPr lvl="1"/>
            <a:r>
              <a:rPr lang="en-US" dirty="0" smtClean="0"/>
              <a:t>“Vanilla” Communication and Visitation</a:t>
            </a:r>
          </a:p>
          <a:p>
            <a:pPr lvl="1"/>
            <a:r>
              <a:rPr lang="en-US" dirty="0" smtClean="0"/>
              <a:t>Acclimating to the program rules, Avoiding common triangulations</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r>
              <a:rPr lang="en-US" dirty="0" smtClean="0"/>
              <a:t/>
            </a:r>
            <a:br>
              <a:rPr lang="en-US" dirty="0" smtClean="0"/>
            </a:br>
            <a:r>
              <a:rPr lang="en-US" dirty="0" smtClean="0"/>
              <a:t>Phase III</a:t>
            </a:r>
            <a:endParaRPr lang="en-US" dirty="0"/>
          </a:p>
        </p:txBody>
      </p:sp>
      <p:sp>
        <p:nvSpPr>
          <p:cNvPr id="3" name="Content Placeholder 2"/>
          <p:cNvSpPr>
            <a:spLocks noGrp="1"/>
          </p:cNvSpPr>
          <p:nvPr>
            <p:ph idx="1"/>
          </p:nvPr>
        </p:nvSpPr>
        <p:spPr/>
        <p:txBody>
          <a:bodyPr/>
          <a:lstStyle/>
          <a:p>
            <a:pPr>
              <a:buNone/>
            </a:pPr>
            <a:r>
              <a:rPr lang="en-US" dirty="0" smtClean="0"/>
              <a:t>Assessment &amp; Stabilization</a:t>
            </a:r>
          </a:p>
          <a:p>
            <a:r>
              <a:rPr lang="en-US" dirty="0" smtClean="0"/>
              <a:t>Goal 1: Comprehensive Assessment &amp; Inventory of Child/Family/Team* needs</a:t>
            </a:r>
          </a:p>
          <a:p>
            <a:r>
              <a:rPr lang="en-US" dirty="0" smtClean="0"/>
              <a:t>Diagnosis, Treatment Planning, Beginning of Safety Plan,  Organization of multi-disciplinary team members</a:t>
            </a:r>
          </a:p>
          <a:p>
            <a:r>
              <a:rPr lang="en-US" dirty="0" smtClean="0"/>
              <a:t>Goal 2: Understanding the Crisis Cycle and begin detachment</a:t>
            </a:r>
          </a:p>
          <a:p>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 &amp; Families </a:t>
            </a:r>
            <a:br>
              <a:rPr lang="en-US" dirty="0" smtClean="0"/>
            </a:br>
            <a:r>
              <a:rPr lang="en-US" dirty="0" smtClean="0"/>
              <a:t>Phase IV</a:t>
            </a:r>
            <a:endParaRPr lang="en-US" dirty="0"/>
          </a:p>
        </p:txBody>
      </p:sp>
      <p:sp>
        <p:nvSpPr>
          <p:cNvPr id="3" name="Content Placeholder 2"/>
          <p:cNvSpPr>
            <a:spLocks noGrp="1"/>
          </p:cNvSpPr>
          <p:nvPr>
            <p:ph idx="1"/>
          </p:nvPr>
        </p:nvSpPr>
        <p:spPr/>
        <p:txBody>
          <a:bodyPr/>
          <a:lstStyle/>
          <a:p>
            <a:r>
              <a:rPr lang="en-US" dirty="0" smtClean="0"/>
              <a:t>Consultant Elaboration </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r>
              <a:rPr lang="en-US" dirty="0" smtClean="0"/>
              <a:t/>
            </a:r>
            <a:br>
              <a:rPr lang="en-US" dirty="0" smtClean="0"/>
            </a:br>
            <a:r>
              <a:rPr lang="en-US" dirty="0" smtClean="0"/>
              <a:t>Phase V</a:t>
            </a:r>
            <a:endParaRPr lang="en-US" dirty="0"/>
          </a:p>
        </p:txBody>
      </p:sp>
      <p:sp>
        <p:nvSpPr>
          <p:cNvPr id="3" name="Content Placeholder 2"/>
          <p:cNvSpPr>
            <a:spLocks noGrp="1"/>
          </p:cNvSpPr>
          <p:nvPr>
            <p:ph idx="1"/>
          </p:nvPr>
        </p:nvSpPr>
        <p:spPr/>
        <p:txBody>
          <a:bodyPr/>
          <a:lstStyle/>
          <a:p>
            <a:r>
              <a:rPr lang="en-US" dirty="0" smtClean="0"/>
              <a:t>Consultant Elaboration</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r>
              <a:rPr lang="en-US" dirty="0" smtClean="0"/>
              <a:t/>
            </a:r>
            <a:br>
              <a:rPr lang="en-US" dirty="0" smtClean="0"/>
            </a:br>
            <a:r>
              <a:rPr lang="en-US" dirty="0" smtClean="0"/>
              <a:t>Phase VI</a:t>
            </a:r>
            <a:endParaRPr lang="en-US" dirty="0"/>
          </a:p>
        </p:txBody>
      </p:sp>
      <p:sp>
        <p:nvSpPr>
          <p:cNvPr id="3" name="Content Placeholder 2"/>
          <p:cNvSpPr>
            <a:spLocks noGrp="1"/>
          </p:cNvSpPr>
          <p:nvPr>
            <p:ph idx="1"/>
          </p:nvPr>
        </p:nvSpPr>
        <p:spPr/>
        <p:txBody>
          <a:bodyPr/>
          <a:lstStyle/>
          <a:p>
            <a:r>
              <a:rPr lang="en-US" dirty="0" smtClean="0"/>
              <a:t>Consultant Elaboration</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br>
              <a:rPr lang="en-US" i="1" dirty="0" smtClean="0"/>
            </a:br>
            <a:r>
              <a:rPr lang="en-US" dirty="0" smtClean="0"/>
              <a:t>Phase VII</a:t>
            </a:r>
            <a:endParaRPr lang="en-US" dirty="0"/>
          </a:p>
        </p:txBody>
      </p:sp>
      <p:sp>
        <p:nvSpPr>
          <p:cNvPr id="3" name="Content Placeholder 2"/>
          <p:cNvSpPr>
            <a:spLocks noGrp="1"/>
          </p:cNvSpPr>
          <p:nvPr>
            <p:ph idx="1"/>
          </p:nvPr>
        </p:nvSpPr>
        <p:spPr/>
        <p:txBody>
          <a:bodyPr/>
          <a:lstStyle/>
          <a:p>
            <a:r>
              <a:rPr lang="en-US" dirty="0" smtClean="0"/>
              <a:t>Consultant Elaboration</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Children &amp; Families </a:t>
            </a:r>
            <a:br>
              <a:rPr lang="en-US" i="1" dirty="0" smtClean="0"/>
            </a:br>
            <a:r>
              <a:rPr lang="en-US" dirty="0" smtClean="0"/>
              <a:t>Phase VIII</a:t>
            </a:r>
            <a:endParaRPr lang="en-US" dirty="0"/>
          </a:p>
        </p:txBody>
      </p:sp>
      <p:sp>
        <p:nvSpPr>
          <p:cNvPr id="3" name="Content Placeholder 2"/>
          <p:cNvSpPr>
            <a:spLocks noGrp="1"/>
          </p:cNvSpPr>
          <p:nvPr>
            <p:ph idx="1"/>
          </p:nvPr>
        </p:nvSpPr>
        <p:spPr/>
        <p:txBody>
          <a:bodyPr/>
          <a:lstStyle/>
          <a:p>
            <a:r>
              <a:rPr lang="en-US" dirty="0" smtClean="0"/>
              <a:t>Consultant Elaboration</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Direct Care Staff</a:t>
            </a:r>
          </a:p>
          <a:p>
            <a:pPr lvl="1"/>
            <a:r>
              <a:rPr lang="en-US" dirty="0" smtClean="0"/>
              <a:t>Utilize the visual model to educate the staff on the clinical process, the course of RTC or intensive treatment program</a:t>
            </a:r>
          </a:p>
          <a:p>
            <a:pPr lvl="1"/>
            <a:r>
              <a:rPr lang="en-US" dirty="0" smtClean="0"/>
              <a:t>Help the staff understand their unique role at each phase</a:t>
            </a:r>
          </a:p>
          <a:p>
            <a:pPr lvl="1"/>
            <a:r>
              <a:rPr lang="en-US" dirty="0" smtClean="0"/>
              <a:t>Help the staff become aware of focus points/tasks, common challenges, and provide strategies</a:t>
            </a:r>
          </a:p>
          <a:p>
            <a:pPr lvl="1"/>
            <a:r>
              <a:rPr lang="en-US" dirty="0" smtClean="0"/>
              <a:t>Help the staff become aware of how to collaborate with other service providers</a:t>
            </a:r>
          </a:p>
          <a:p>
            <a:pPr lvl="1"/>
            <a:r>
              <a:rPr lang="en-US" dirty="0" smtClean="0"/>
              <a:t>Understanding their “lane”</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Test</a:t>
            </a:r>
            <a:endParaRPr lang="en-US" dirty="0"/>
          </a:p>
        </p:txBody>
      </p:sp>
      <p:sp>
        <p:nvSpPr>
          <p:cNvPr id="3" name="Content Placeholder 2"/>
          <p:cNvSpPr>
            <a:spLocks noGrp="1"/>
          </p:cNvSpPr>
          <p:nvPr>
            <p:ph idx="1"/>
          </p:nvPr>
        </p:nvSpPr>
        <p:spPr/>
        <p:txBody>
          <a:bodyPr/>
          <a:lstStyle/>
          <a:p>
            <a:r>
              <a:rPr lang="en-US" dirty="0" smtClean="0"/>
              <a:t>What if your child had a significant mental illness that required treatment?</a:t>
            </a:r>
          </a:p>
          <a:p>
            <a:r>
              <a:rPr lang="en-US" dirty="0" smtClean="0"/>
              <a:t>What questions would you have?</a:t>
            </a:r>
          </a:p>
          <a:p>
            <a:r>
              <a:rPr lang="en-US" dirty="0" smtClean="0"/>
              <a:t>What concerns?</a:t>
            </a:r>
          </a:p>
          <a:p>
            <a:r>
              <a:rPr lang="en-US" dirty="0" smtClean="0"/>
              <a:t>What would you want to have happen?</a:t>
            </a:r>
          </a:p>
          <a:p>
            <a:r>
              <a:rPr lang="en-US" dirty="0" smtClean="0"/>
              <a:t>How would you wish to be treated?</a:t>
            </a:r>
          </a:p>
          <a:p>
            <a:r>
              <a:rPr lang="en-US" dirty="0" smtClean="0"/>
              <a:t>Can your staff and program speak to these questions/concerns readily and accurately?</a:t>
            </a:r>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Family Reunification Model ©:</a:t>
            </a:r>
            <a:br>
              <a:rPr lang="en-US" dirty="0" smtClean="0"/>
            </a:br>
            <a:r>
              <a:rPr lang="en-US" dirty="0" smtClean="0"/>
              <a:t>Micro to Macro Application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Goal: Improve Clinical Service Delivery by providing advanced clinical training for child-family serving providers</a:t>
            </a:r>
          </a:p>
          <a:p>
            <a:pPr>
              <a:buNone/>
            </a:pPr>
            <a:endParaRPr lang="en-US" dirty="0" smtClean="0"/>
          </a:p>
          <a:p>
            <a:pPr>
              <a:buNone/>
            </a:pPr>
            <a:r>
              <a:rPr lang="en-US" u="sng" dirty="0" smtClean="0"/>
              <a:t>Objective 1</a:t>
            </a:r>
            <a:r>
              <a:rPr lang="en-US" dirty="0" smtClean="0"/>
              <a:t>: Educate providers on the clinical 			 process</a:t>
            </a:r>
          </a:p>
          <a:p>
            <a:pPr>
              <a:buNone/>
            </a:pPr>
            <a:r>
              <a:rPr lang="en-US" u="sng" dirty="0" smtClean="0"/>
              <a:t>Objective 2</a:t>
            </a:r>
            <a:r>
              <a:rPr lang="en-US" dirty="0" smtClean="0"/>
              <a:t>: Educate providers on the continuum of 		care, spectrum of interventions, &amp; RTC</a:t>
            </a:r>
          </a:p>
          <a:p>
            <a:pPr>
              <a:buNone/>
            </a:pPr>
            <a:r>
              <a:rPr lang="en-US" u="sng" dirty="0" smtClean="0"/>
              <a:t>Objective 3</a:t>
            </a:r>
            <a:r>
              <a:rPr lang="en-US" dirty="0" smtClean="0"/>
              <a:t>: Educate providers on how to maximize 		the impact of their clinical role</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Direct Care Staff</a:t>
            </a:r>
            <a:r>
              <a:rPr lang="en-US" dirty="0" smtClean="0"/>
              <a:t/>
            </a:r>
            <a:br>
              <a:rPr lang="en-US" dirty="0" smtClean="0"/>
            </a:br>
            <a:r>
              <a:rPr lang="en-US" dirty="0" smtClean="0"/>
              <a:t>Phase I</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Prior to Admission</a:t>
            </a:r>
          </a:p>
          <a:p>
            <a:r>
              <a:rPr lang="en-US" dirty="0" smtClean="0"/>
              <a:t>Learning the Continuum of Care/ Treatment Intervention Spectrum</a:t>
            </a:r>
          </a:p>
          <a:p>
            <a:r>
              <a:rPr lang="en-US" dirty="0" smtClean="0"/>
              <a:t>Learning what Residential Treatment is/ is not</a:t>
            </a:r>
          </a:p>
          <a:p>
            <a:r>
              <a:rPr lang="en-US" dirty="0" smtClean="0"/>
              <a:t>Learning what Intensive Programming is/ is not</a:t>
            </a:r>
          </a:p>
          <a:p>
            <a:r>
              <a:rPr lang="en-US" dirty="0" smtClean="0"/>
              <a:t>Learning the Goals, objectives, positive/negative outcomes</a:t>
            </a:r>
            <a:endParaRPr lang="en-US" dirty="0"/>
          </a:p>
          <a:p>
            <a:pPr lvl="1"/>
            <a:r>
              <a:rPr lang="en-US" dirty="0" smtClean="0"/>
              <a:t>Purpose</a:t>
            </a:r>
          </a:p>
          <a:p>
            <a:pPr lvl="1"/>
            <a:r>
              <a:rPr lang="en-US" dirty="0" smtClean="0"/>
              <a:t>Benefits</a:t>
            </a:r>
          </a:p>
          <a:p>
            <a:pPr lvl="1"/>
            <a:r>
              <a:rPr lang="en-US" dirty="0" smtClean="0"/>
              <a:t>Risks</a:t>
            </a:r>
          </a:p>
          <a:p>
            <a:pPr lvl="1"/>
            <a:r>
              <a:rPr lang="en-US" dirty="0" smtClean="0"/>
              <a:t>Common Challenges</a:t>
            </a:r>
          </a:p>
          <a:p>
            <a:pPr lvl="1"/>
            <a:r>
              <a:rPr lang="en-US" dirty="0" smtClean="0"/>
              <a:t>Expectations</a:t>
            </a:r>
          </a:p>
        </p:txBody>
      </p:sp>
      <p:sp>
        <p:nvSpPr>
          <p:cNvPr id="4" name="Slide Number Placeholder 3"/>
          <p:cNvSpPr>
            <a:spLocks noGrp="1"/>
          </p:cNvSpPr>
          <p:nvPr>
            <p:ph type="sldNum" sz="quarter" idx="12"/>
          </p:nvPr>
        </p:nvSpPr>
        <p:spPr/>
        <p:txBody>
          <a:bodyPr/>
          <a:lstStyle/>
          <a:p>
            <a:fld id="{CD438678-C2D2-4467-8FDD-BE112CB009B9}"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Direct Care Staff </a:t>
            </a:r>
            <a:br>
              <a:rPr lang="en-US" i="1" dirty="0" smtClean="0"/>
            </a:br>
            <a:r>
              <a:rPr lang="en-US" dirty="0" smtClean="0"/>
              <a:t>Phase 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Advanced Application</a:t>
            </a:r>
          </a:p>
          <a:p>
            <a:pPr lvl="1"/>
            <a:r>
              <a:rPr lang="en-US" dirty="0" smtClean="0"/>
              <a:t>Increasing awareness among a </a:t>
            </a:r>
            <a:r>
              <a:rPr lang="en-US" dirty="0" err="1" smtClean="0"/>
              <a:t>team,program</a:t>
            </a:r>
            <a:r>
              <a:rPr lang="en-US" dirty="0" smtClean="0"/>
              <a:t>, or service provider regarding the client/family that may be a consumer of your services and addressing issues that may complicate service delivery or treatment</a:t>
            </a:r>
          </a:p>
          <a:p>
            <a:pPr lvl="2"/>
            <a:r>
              <a:rPr lang="en-US" dirty="0" smtClean="0"/>
              <a:t>Ex: JSOs, Human Trafficking Victims, Severe </a:t>
            </a:r>
            <a:r>
              <a:rPr lang="en-US" dirty="0" smtClean="0"/>
              <a:t>Abuse </a:t>
            </a:r>
            <a:r>
              <a:rPr lang="en-US" dirty="0" smtClean="0"/>
              <a:t>Victims</a:t>
            </a:r>
          </a:p>
          <a:p>
            <a:pPr lvl="2"/>
            <a:r>
              <a:rPr lang="en-US" dirty="0" smtClean="0"/>
              <a:t>Ex: Some staff believe “some kids” don’t deserve a forever family</a:t>
            </a:r>
          </a:p>
          <a:p>
            <a:pPr lvl="2"/>
            <a:r>
              <a:rPr lang="en-US" dirty="0" smtClean="0"/>
              <a:t>Ex: Some staff believe that some clients cannot be rehabilitated</a:t>
            </a:r>
          </a:p>
          <a:p>
            <a:pPr lvl="1"/>
            <a:r>
              <a:rPr lang="en-US" dirty="0" smtClean="0"/>
              <a:t>Knowing how to talk to the public/lay consumers about your service</a:t>
            </a:r>
          </a:p>
          <a:p>
            <a:pPr lvl="1"/>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Direct Care Staff </a:t>
            </a:r>
            <a:br>
              <a:rPr lang="en-US" i="1" dirty="0" smtClean="0"/>
            </a:br>
            <a:r>
              <a:rPr lang="en-US" dirty="0" smtClean="0"/>
              <a:t>Phase II</a:t>
            </a:r>
            <a:endParaRPr lang="en-US" dirty="0"/>
          </a:p>
        </p:txBody>
      </p:sp>
      <p:sp>
        <p:nvSpPr>
          <p:cNvPr id="3" name="Content Placeholder 2"/>
          <p:cNvSpPr>
            <a:spLocks noGrp="1"/>
          </p:cNvSpPr>
          <p:nvPr>
            <p:ph idx="1"/>
          </p:nvPr>
        </p:nvSpPr>
        <p:spPr/>
        <p:txBody>
          <a:bodyPr/>
          <a:lstStyle/>
          <a:p>
            <a:r>
              <a:rPr lang="en-US" dirty="0" smtClean="0"/>
              <a:t>Admission</a:t>
            </a:r>
          </a:p>
          <a:p>
            <a:r>
              <a:rPr lang="en-US" dirty="0" smtClean="0"/>
              <a:t>Staff</a:t>
            </a:r>
          </a:p>
          <a:p>
            <a:pPr lvl="1"/>
            <a:r>
              <a:rPr lang="en-US" dirty="0" smtClean="0"/>
              <a:t>Role</a:t>
            </a:r>
            <a:endParaRPr lang="en-US" dirty="0"/>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p:txBody>
      </p:sp>
      <p:sp>
        <p:nvSpPr>
          <p:cNvPr id="4" name="Slide Number Placeholder 3"/>
          <p:cNvSpPr>
            <a:spLocks noGrp="1"/>
          </p:cNvSpPr>
          <p:nvPr>
            <p:ph type="sldNum" sz="quarter" idx="12"/>
          </p:nvPr>
        </p:nvSpPr>
        <p:spPr/>
        <p:txBody>
          <a:bodyPr/>
          <a:lstStyle/>
          <a:p>
            <a:fld id="{CD438678-C2D2-4467-8FDD-BE112CB009B9}"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Direct Care Staff </a:t>
            </a:r>
            <a:br>
              <a:rPr lang="en-US" i="1" dirty="0" smtClean="0"/>
            </a:br>
            <a:r>
              <a:rPr lang="en-US" dirty="0" smtClean="0"/>
              <a:t>Phase III</a:t>
            </a:r>
            <a:endParaRPr lang="en-US" dirty="0"/>
          </a:p>
        </p:txBody>
      </p:sp>
      <p:sp>
        <p:nvSpPr>
          <p:cNvPr id="3" name="Content Placeholder 2"/>
          <p:cNvSpPr>
            <a:spLocks noGrp="1"/>
          </p:cNvSpPr>
          <p:nvPr>
            <p:ph idx="1"/>
          </p:nvPr>
        </p:nvSpPr>
        <p:spPr/>
        <p:txBody>
          <a:bodyPr/>
          <a:lstStyle/>
          <a:p>
            <a:r>
              <a:rPr lang="en-US" dirty="0" smtClean="0"/>
              <a:t>Assessment/Stabilization</a:t>
            </a:r>
          </a:p>
          <a:p>
            <a:r>
              <a:rPr lang="en-US" dirty="0" smtClean="0"/>
              <a:t> 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Phase IV</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Phase V</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Phase VI</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Phase VII</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 Phase VIII</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Lanes</a:t>
            </a:r>
            <a:endParaRPr lang="en-US" dirty="0"/>
          </a:p>
        </p:txBody>
      </p:sp>
      <p:sp>
        <p:nvSpPr>
          <p:cNvPr id="3" name="Content Placeholder 2"/>
          <p:cNvSpPr>
            <a:spLocks noGrp="1"/>
          </p:cNvSpPr>
          <p:nvPr>
            <p:ph idx="1"/>
          </p:nvPr>
        </p:nvSpPr>
        <p:spPr/>
        <p:txBody>
          <a:bodyPr>
            <a:normAutofit lnSpcReduction="10000"/>
          </a:bodyPr>
          <a:lstStyle/>
          <a:p>
            <a:r>
              <a:rPr lang="en-US" dirty="0" smtClean="0"/>
              <a:t>Kid</a:t>
            </a:r>
          </a:p>
          <a:p>
            <a:r>
              <a:rPr lang="en-US" dirty="0" smtClean="0"/>
              <a:t>Parent/Caregiver</a:t>
            </a:r>
          </a:p>
          <a:p>
            <a:r>
              <a:rPr lang="en-US" dirty="0" smtClean="0"/>
              <a:t>Legal Custodian</a:t>
            </a:r>
          </a:p>
          <a:p>
            <a:r>
              <a:rPr lang="en-US" dirty="0" smtClean="0"/>
              <a:t>Staff</a:t>
            </a:r>
          </a:p>
          <a:p>
            <a:r>
              <a:rPr lang="en-US" dirty="0" smtClean="0"/>
              <a:t>Clinician</a:t>
            </a:r>
          </a:p>
          <a:p>
            <a:r>
              <a:rPr lang="en-US" dirty="0" smtClean="0"/>
              <a:t>Probation</a:t>
            </a:r>
          </a:p>
          <a:p>
            <a:r>
              <a:rPr lang="en-US" dirty="0" smtClean="0"/>
              <a:t>Administration</a:t>
            </a:r>
          </a:p>
          <a:p>
            <a:r>
              <a:rPr lang="en-US" dirty="0" smtClean="0"/>
              <a:t>Natural Supports</a:t>
            </a:r>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i="1" dirty="0" smtClean="0"/>
              <a:t>Continuum of Competencies</a:t>
            </a:r>
            <a:r>
              <a:rPr lang="en-US" sz="1600" i="1" dirty="0" smtClean="0"/>
              <a:t> </a:t>
            </a:r>
            <a:br>
              <a:rPr lang="en-US" sz="1600" i="1" dirty="0" smtClean="0"/>
            </a:br>
            <a:r>
              <a:rPr lang="en-US" sz="1600" i="1" dirty="0" smtClean="0"/>
              <a:t>(Kelly Bako, 2013)</a:t>
            </a:r>
            <a:endParaRPr lang="en-US" i="1" dirty="0"/>
          </a:p>
        </p:txBody>
      </p:sp>
      <p:sp>
        <p:nvSpPr>
          <p:cNvPr id="3" name="Content Placeholder 2"/>
          <p:cNvSpPr>
            <a:spLocks noGrp="1"/>
          </p:cNvSpPr>
          <p:nvPr>
            <p:ph idx="1"/>
          </p:nvPr>
        </p:nvSpPr>
        <p:spPr/>
        <p:txBody>
          <a:bodyPr>
            <a:normAutofit lnSpcReduction="10000"/>
          </a:bodyPr>
          <a:lstStyle/>
          <a:p>
            <a:r>
              <a:rPr lang="en-US" dirty="0" smtClean="0"/>
              <a:t>Lack of Awareness</a:t>
            </a:r>
          </a:p>
          <a:p>
            <a:r>
              <a:rPr lang="en-US" dirty="0" smtClean="0"/>
              <a:t>Awareness				</a:t>
            </a:r>
          </a:p>
          <a:p>
            <a:r>
              <a:rPr lang="en-US" dirty="0" smtClean="0"/>
              <a:t>Invested Awareness</a:t>
            </a:r>
          </a:p>
          <a:p>
            <a:r>
              <a:rPr lang="en-US" dirty="0" smtClean="0"/>
              <a:t>Initiative</a:t>
            </a:r>
          </a:p>
          <a:p>
            <a:r>
              <a:rPr lang="en-US" dirty="0" smtClean="0"/>
              <a:t>Action &amp; Skill Development</a:t>
            </a:r>
          </a:p>
          <a:p>
            <a:r>
              <a:rPr lang="en-US" dirty="0" smtClean="0"/>
              <a:t>Competency</a:t>
            </a:r>
          </a:p>
          <a:p>
            <a:r>
              <a:rPr lang="en-US" dirty="0" smtClean="0"/>
              <a:t>Promotion of Awareness/Skill Development in others</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Staff</a:t>
            </a:r>
            <a:endParaRPr lang="en-US" dirty="0"/>
          </a:p>
        </p:txBody>
      </p:sp>
      <p:sp>
        <p:nvSpPr>
          <p:cNvPr id="3" name="Content Placeholder 2"/>
          <p:cNvSpPr>
            <a:spLocks noGrp="1"/>
          </p:cNvSpPr>
          <p:nvPr>
            <p:ph idx="1"/>
          </p:nvPr>
        </p:nvSpPr>
        <p:spPr/>
        <p:txBody>
          <a:bodyPr>
            <a:normAutofit lnSpcReduction="10000"/>
          </a:bodyPr>
          <a:lstStyle/>
          <a:p>
            <a:r>
              <a:rPr lang="en-US" dirty="0" smtClean="0"/>
              <a:t>Clinicians &amp; Clinical Directors</a:t>
            </a:r>
          </a:p>
          <a:p>
            <a:pPr lvl="1"/>
            <a:r>
              <a:rPr lang="en-US" dirty="0" smtClean="0"/>
              <a:t>Utilize visual model to teach clinicians the clinical process</a:t>
            </a:r>
          </a:p>
          <a:p>
            <a:pPr lvl="1"/>
            <a:r>
              <a:rPr lang="en-US" dirty="0" smtClean="0"/>
              <a:t>Utilize the model to teach clinicians how to utilize each unique phase as a way to strengthen the therapeutic working alliance with kids, families, and collaborating providers</a:t>
            </a:r>
          </a:p>
          <a:p>
            <a:pPr lvl="1"/>
            <a:r>
              <a:rPr lang="en-US" dirty="0" smtClean="0"/>
              <a:t>Utilize the model to teach clinicians the unique clinical process of residential treatment and intensive programming</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Clinicians</a:t>
            </a:r>
            <a:endParaRPr lang="en-US" dirty="0"/>
          </a:p>
        </p:txBody>
      </p:sp>
      <p:sp>
        <p:nvSpPr>
          <p:cNvPr id="3" name="Content Placeholder 2"/>
          <p:cNvSpPr>
            <a:spLocks noGrp="1"/>
          </p:cNvSpPr>
          <p:nvPr>
            <p:ph idx="1"/>
          </p:nvPr>
        </p:nvSpPr>
        <p:spPr/>
        <p:txBody>
          <a:bodyPr/>
          <a:lstStyle/>
          <a:p>
            <a:r>
              <a:rPr lang="en-US" dirty="0" smtClean="0"/>
              <a:t>Assess &amp; Identify the child/family primarily clinical issues of focus</a:t>
            </a:r>
          </a:p>
          <a:p>
            <a:r>
              <a:rPr lang="en-US" dirty="0" smtClean="0"/>
              <a:t>Develop a clinical treatment plan and interventions</a:t>
            </a:r>
          </a:p>
          <a:p>
            <a:r>
              <a:rPr lang="en-US" dirty="0" smtClean="0"/>
              <a:t>Coordinate interventions with collaborating staff that support and promote the clinical “recovery” of the </a:t>
            </a:r>
            <a:r>
              <a:rPr lang="en-US" dirty="0" smtClean="0"/>
              <a:t>clinical </a:t>
            </a:r>
            <a:r>
              <a:rPr lang="en-US" dirty="0" smtClean="0"/>
              <a:t>issue</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I</a:t>
            </a:r>
            <a:endParaRPr lang="en-US" dirty="0"/>
          </a:p>
        </p:txBody>
      </p:sp>
      <p:sp>
        <p:nvSpPr>
          <p:cNvPr id="3" name="Content Placeholder 2"/>
          <p:cNvSpPr>
            <a:spLocks noGrp="1"/>
          </p:cNvSpPr>
          <p:nvPr>
            <p:ph idx="1"/>
          </p:nvPr>
        </p:nvSpPr>
        <p:spPr/>
        <p:txBody>
          <a:bodyPr/>
          <a:lstStyle/>
          <a:p>
            <a:r>
              <a:rPr lang="en-US" dirty="0" smtClean="0"/>
              <a:t>Clinician</a:t>
            </a:r>
            <a:endParaRPr lang="en-US" dirty="0" smtClean="0"/>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II</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 </a:t>
            </a:r>
            <a:br>
              <a:rPr lang="en-US" dirty="0" smtClean="0"/>
            </a:br>
            <a:r>
              <a:rPr lang="en-US" dirty="0" smtClean="0"/>
              <a:t>Phase III</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 </a:t>
            </a:r>
            <a:br>
              <a:rPr lang="en-US" dirty="0" smtClean="0"/>
            </a:br>
            <a:r>
              <a:rPr lang="en-US" dirty="0" smtClean="0"/>
              <a:t>Phase IV</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V</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VI</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VII</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Clinicians</a:t>
            </a:r>
            <a:br>
              <a:rPr lang="en-US" dirty="0" smtClean="0"/>
            </a:br>
            <a:r>
              <a:rPr lang="en-US" dirty="0" smtClean="0"/>
              <a:t>Phase VIII</a:t>
            </a:r>
            <a:endParaRPr lang="en-US" dirty="0"/>
          </a:p>
        </p:txBody>
      </p:sp>
      <p:sp>
        <p:nvSpPr>
          <p:cNvPr id="3" name="Content Placeholder 2"/>
          <p:cNvSpPr>
            <a:spLocks noGrp="1"/>
          </p:cNvSpPr>
          <p:nvPr>
            <p:ph idx="1"/>
          </p:nvPr>
        </p:nvSpPr>
        <p:spPr/>
        <p:txBody>
          <a:bodyPr/>
          <a:lstStyle/>
          <a:p>
            <a:r>
              <a:rPr lang="en-US" dirty="0" smtClean="0"/>
              <a:t>Clinician</a:t>
            </a:r>
          </a:p>
          <a:p>
            <a:pPr lvl="1"/>
            <a:r>
              <a:rPr lang="en-US" dirty="0" smtClean="0"/>
              <a:t>Role</a:t>
            </a:r>
          </a:p>
          <a:p>
            <a:pPr lvl="1"/>
            <a:r>
              <a:rPr lang="en-US" dirty="0" smtClean="0"/>
              <a:t>Responsibility</a:t>
            </a:r>
          </a:p>
          <a:p>
            <a:pPr lvl="1"/>
            <a:r>
              <a:rPr lang="en-US" dirty="0" smtClean="0"/>
              <a:t>Strengths</a:t>
            </a:r>
          </a:p>
          <a:p>
            <a:pPr lvl="1"/>
            <a:r>
              <a:rPr lang="en-US" dirty="0" smtClean="0"/>
              <a:t>Challenges</a:t>
            </a:r>
          </a:p>
          <a:p>
            <a:pPr lvl="1"/>
            <a:r>
              <a:rPr lang="en-US" dirty="0" smtClean="0"/>
              <a:t>Opportunities</a:t>
            </a:r>
          </a:p>
          <a:p>
            <a:pPr lvl="1"/>
            <a:r>
              <a:rPr lang="en-US" dirty="0" smtClean="0"/>
              <a:t>Critical Impact Points</a:t>
            </a:r>
          </a:p>
          <a:p>
            <a:pPr>
              <a:buNone/>
            </a:pP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Continuum of Competencies</a:t>
            </a:r>
            <a:br>
              <a:rPr lang="en-US" i="1" dirty="0" smtClean="0"/>
            </a:br>
            <a:r>
              <a:rPr lang="en-US" sz="1800" i="1" dirty="0" smtClean="0"/>
              <a:t>(Kelly Bako, 2013)</a:t>
            </a:r>
            <a:endParaRPr lang="en-US" sz="1800" i="1"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5</a:t>
            </a:fld>
            <a:endParaRPr lang="en-US"/>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Administrators</a:t>
            </a:r>
            <a:br>
              <a:rPr lang="en-US" dirty="0" smtClean="0"/>
            </a:br>
            <a:r>
              <a:rPr lang="en-US" dirty="0" smtClean="0"/>
              <a:t>Executives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Utilize the visual model to educate upper management/decision makers on:</a:t>
            </a:r>
          </a:p>
          <a:p>
            <a:r>
              <a:rPr lang="en-US" dirty="0" smtClean="0"/>
              <a:t> the clinical process</a:t>
            </a:r>
          </a:p>
          <a:p>
            <a:r>
              <a:rPr lang="en-US" dirty="0" smtClean="0"/>
              <a:t> residential treatment process</a:t>
            </a:r>
          </a:p>
          <a:p>
            <a:r>
              <a:rPr lang="en-US" dirty="0" smtClean="0"/>
              <a:t> focus of each phase</a:t>
            </a:r>
          </a:p>
          <a:p>
            <a:r>
              <a:rPr lang="en-US" dirty="0" smtClean="0"/>
              <a:t> common challenges</a:t>
            </a:r>
          </a:p>
          <a:p>
            <a:r>
              <a:rPr lang="en-US" dirty="0" smtClean="0"/>
              <a:t>effective strategies</a:t>
            </a:r>
          </a:p>
          <a:p>
            <a:r>
              <a:rPr lang="en-US" dirty="0" smtClean="0"/>
              <a:t> unique role they play at their level and at critical impact points</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Collaborators</a:t>
            </a:r>
            <a:endParaRPr lang="en-US" dirty="0"/>
          </a:p>
        </p:txBody>
      </p:sp>
      <p:sp>
        <p:nvSpPr>
          <p:cNvPr id="3" name="Content Placeholder 2"/>
          <p:cNvSpPr>
            <a:spLocks noGrp="1"/>
          </p:cNvSpPr>
          <p:nvPr>
            <p:ph idx="1"/>
          </p:nvPr>
        </p:nvSpPr>
        <p:spPr/>
        <p:txBody>
          <a:bodyPr>
            <a:normAutofit lnSpcReduction="10000"/>
          </a:bodyPr>
          <a:lstStyle/>
          <a:p>
            <a:r>
              <a:rPr lang="en-US" dirty="0" smtClean="0"/>
              <a:t>Utilize the visual to educate collaborators on the clinical process, residential treatment process, key focus points and challenges at each phase</a:t>
            </a:r>
          </a:p>
          <a:p>
            <a:r>
              <a:rPr lang="en-US" dirty="0" smtClean="0"/>
              <a:t>Assist collaborators in understanding effective strategies of how they can help or hinder the process</a:t>
            </a:r>
          </a:p>
          <a:p>
            <a:r>
              <a:rPr lang="en-US" dirty="0" smtClean="0"/>
              <a:t>Empower collaborators on how to maximize their roles throughout the process</a:t>
            </a:r>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lstStyle/>
          <a:p>
            <a:r>
              <a:rPr lang="en-US" dirty="0" smtClean="0"/>
              <a:t>Utilize visual model to educate stakeholders what Residential Treatment and/or intensive programming is, the role each unique provider plays, how funding or support impacts the child/family/program or system positively or negatively</a:t>
            </a:r>
          </a:p>
          <a:p>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60363"/>
            <a:ext cx="6508750" cy="6269037"/>
          </a:xfrm>
        </p:spPr>
        <p:txBody>
          <a:bodyPr/>
          <a:lstStyle/>
          <a:p>
            <a:pPr algn="l" eaLnBrk="1" hangingPunct="1"/>
            <a:r>
              <a:rPr lang="en-US" sz="2400" dirty="0" smtClean="0"/>
              <a:t>Why?</a:t>
            </a:r>
            <a:br>
              <a:rPr lang="en-US" sz="2400" dirty="0" smtClean="0"/>
            </a:br>
            <a:r>
              <a:rPr lang="en-US" sz="2400" dirty="0" smtClean="0"/>
              <a:t/>
            </a:r>
            <a:br>
              <a:rPr lang="en-US" sz="2400" dirty="0" smtClean="0"/>
            </a:br>
            <a:r>
              <a:rPr lang="en-US" sz="2400" dirty="0" smtClean="0"/>
              <a:t>With lack of a comprehensive and coherent clinical treatment model, the reunification process (and its outcome) is often vulnerable and varied.</a:t>
            </a:r>
            <a:br>
              <a:rPr lang="en-US" sz="2400" dirty="0" smtClean="0"/>
            </a:br>
            <a:r>
              <a:rPr lang="en-US" sz="2400" dirty="0" smtClean="0"/>
              <a:t/>
            </a:r>
            <a:br>
              <a:rPr lang="en-US" sz="2400" dirty="0" smtClean="0"/>
            </a:br>
            <a:r>
              <a:rPr lang="en-US" sz="2400" dirty="0" smtClean="0"/>
              <a:t>Variability in the ability, professionalism, clinical understanding and skill set of the caseworker (s), counselor (s), Service Providers,  and Decision Makers, in addition to incongruent Organizational Policy and Procedure, creates unnecessary inconsistency and costly outcomes. </a:t>
            </a:r>
            <a:br>
              <a:rPr lang="en-US" sz="2400" dirty="0" smtClean="0"/>
            </a:br>
            <a:r>
              <a:rPr lang="en-US" sz="2400" dirty="0" smtClean="0"/>
              <a:t/>
            </a:r>
            <a:br>
              <a:rPr lang="en-US" sz="2400" dirty="0" smtClean="0"/>
            </a:br>
            <a:endParaRPr lang="en-US" sz="2400" dirty="0" smtClean="0"/>
          </a:p>
        </p:txBody>
      </p:sp>
      <p:sp>
        <p:nvSpPr>
          <p:cNvPr id="22531" name="Slide Number Placeholder 3"/>
          <p:cNvSpPr>
            <a:spLocks noGrp="1"/>
          </p:cNvSpPr>
          <p:nvPr>
            <p:ph type="sldNum" sz="quarter" idx="12"/>
          </p:nvPr>
        </p:nvSpPr>
        <p:spPr bwMode="auto">
          <a:noFill/>
          <a:ln>
            <a:miter lim="800000"/>
            <a:headEnd/>
            <a:tailEnd/>
          </a:ln>
        </p:spPr>
        <p:txBody>
          <a:bodyPr/>
          <a:lstStyle/>
          <a:p>
            <a:fld id="{A2CDCEE0-E870-4D3F-9FF6-59F97AC859DF}" type="slidenum">
              <a:rPr lang="en-US" smtClean="0"/>
              <a:pPr/>
              <a:t>6</a:t>
            </a:fld>
            <a:endParaRPr lang="en-US" smtClean="0"/>
          </a:p>
        </p:txBody>
      </p:sp>
      <p:sp>
        <p:nvSpPr>
          <p:cNvPr id="22532" name="Footer Placeholder 3"/>
          <p:cNvSpPr>
            <a:spLocks noGrp="1"/>
          </p:cNvSpPr>
          <p:nvPr>
            <p:ph type="ftr" sz="quarter" idx="11"/>
          </p:nvPr>
        </p:nvSpPr>
        <p:spPr bwMode="auto">
          <a:noFill/>
          <a:ln>
            <a:miter lim="800000"/>
            <a:headEnd/>
            <a:tailEnd/>
          </a:ln>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dirty="0" smtClean="0"/>
              <a:t>A Residential Treatment Center that utilizes a model is more organized, synchronized, and effective in its services delivery and outcomes.</a:t>
            </a:r>
          </a:p>
          <a:p>
            <a:r>
              <a:rPr lang="en-US" dirty="0" smtClean="0"/>
              <a:t>Trained Providers provide better services.</a:t>
            </a:r>
          </a:p>
          <a:p>
            <a:r>
              <a:rPr lang="en-US" dirty="0" smtClean="0"/>
              <a:t>Trained Providers are better at engagement, treatment planning, and service delivery, which results in more positive outcomes for the child and family. </a:t>
            </a:r>
          </a:p>
          <a:p>
            <a:r>
              <a:rPr lang="en-US" dirty="0" smtClean="0"/>
              <a:t>A Trained system of care uses its resources wisely and effectively, optimizing its outcomes.</a:t>
            </a:r>
          </a:p>
          <a:p>
            <a:r>
              <a:rPr lang="en-US" dirty="0" smtClean="0"/>
              <a:t>A trained company can provide data to its reimbursement sources, documenting its effectiveness.</a:t>
            </a:r>
          </a:p>
          <a:p>
            <a:endParaRPr lang="en-US" dirty="0"/>
          </a:p>
        </p:txBody>
      </p:sp>
      <p:sp>
        <p:nvSpPr>
          <p:cNvPr id="4" name="Slide Number Placeholder 3"/>
          <p:cNvSpPr>
            <a:spLocks noGrp="1"/>
          </p:cNvSpPr>
          <p:nvPr>
            <p:ph type="sldNum" sz="quarter" idx="12"/>
          </p:nvPr>
        </p:nvSpPr>
        <p:spPr/>
        <p:txBody>
          <a:bodyPr/>
          <a:lstStyle/>
          <a:p>
            <a:fld id="{CD438678-C2D2-4467-8FDD-BE112CB009B9}"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K. Bako, LPCC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of Care</a:t>
            </a:r>
            <a:endParaRPr lang="en-US" dirty="0"/>
          </a:p>
        </p:txBody>
      </p:sp>
      <p:sp>
        <p:nvSpPr>
          <p:cNvPr id="3" name="Content Placeholder 2"/>
          <p:cNvSpPr>
            <a:spLocks noGrp="1"/>
          </p:cNvSpPr>
          <p:nvPr>
            <p:ph idx="1"/>
          </p:nvPr>
        </p:nvSpPr>
        <p:spPr/>
        <p:txBody>
          <a:bodyPr/>
          <a:lstStyle/>
          <a:p>
            <a:r>
              <a:rPr lang="en-US" dirty="0" smtClean="0"/>
              <a:t>Basic awareness of the clinical process, continuum of care, spectrum of interventions, and overall system of care issues improves service delivery</a:t>
            </a:r>
          </a:p>
          <a:p>
            <a:r>
              <a:rPr lang="en-US" dirty="0" smtClean="0"/>
              <a:t>Advanced clinical training promotes efficiency, collaboration, and positive outcomes</a:t>
            </a:r>
            <a:endParaRPr lang="en-US" dirty="0"/>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 of </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K. Bako, LPCC</a:t>
            </a:r>
            <a:endParaRPr lang="en-US"/>
          </a:p>
        </p:txBody>
      </p:sp>
      <p:sp>
        <p:nvSpPr>
          <p:cNvPr id="5" name="Slide Number Placeholder 4"/>
          <p:cNvSpPr>
            <a:spLocks noGrp="1"/>
          </p:cNvSpPr>
          <p:nvPr>
            <p:ph type="sldNum" sz="quarter" idx="12"/>
          </p:nvPr>
        </p:nvSpPr>
        <p:spPr/>
        <p:txBody>
          <a:bodyPr/>
          <a:lstStyle/>
          <a:p>
            <a:fld id="{CD438678-C2D2-4467-8FDD-BE112CB009B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TotalTime>
  <Words>1742</Words>
  <Application>Microsoft Office PowerPoint</Application>
  <PresentationFormat>On-screen Show (4:3)</PresentationFormat>
  <Paragraphs>432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The Family Reunification Model©</vt:lpstr>
      <vt:lpstr>THE FRM© Training for Clinical Providers</vt:lpstr>
      <vt:lpstr>The Family Reunification Model ©: Micro to Macro Application</vt:lpstr>
      <vt:lpstr>Continuum of Competencies  (Kelly Bako, 2013)</vt:lpstr>
      <vt:lpstr>Continuum of Competencies (Kelly Bako, 2013)</vt:lpstr>
      <vt:lpstr>Why?  With lack of a comprehensive and coherent clinical treatment model, the reunification process (and its outcome) is often vulnerable and varied.  Variability in the ability, professionalism, clinical understanding and skill set of the caseworker (s), counselor (s), Service Providers,  and Decision Makers, in addition to incongruent Organizational Policy and Procedure, creates unnecessary inconsistency and costly outcomes.   </vt:lpstr>
      <vt:lpstr>Why?</vt:lpstr>
      <vt:lpstr>System of Care</vt:lpstr>
      <vt:lpstr>Continuum of </vt:lpstr>
      <vt:lpstr>Agenda</vt:lpstr>
      <vt:lpstr>Activity</vt:lpstr>
      <vt:lpstr>Spectrum of Interventions</vt:lpstr>
      <vt:lpstr>Activity</vt:lpstr>
      <vt:lpstr>Continuum of Care</vt:lpstr>
      <vt:lpstr>Continuum of Care, cont.</vt:lpstr>
      <vt:lpstr>Clinical Process</vt:lpstr>
      <vt:lpstr>Residential Treatment</vt:lpstr>
      <vt:lpstr>Slide 18</vt:lpstr>
      <vt:lpstr>Micro</vt:lpstr>
      <vt:lpstr>Children &amp; Families Phase I</vt:lpstr>
      <vt:lpstr>Children &amp; Families  Phase II</vt:lpstr>
      <vt:lpstr>Children &amp; Families  Phase III</vt:lpstr>
      <vt:lpstr>Children &amp; Families  Phase IV</vt:lpstr>
      <vt:lpstr>Children &amp; Families  Phase V</vt:lpstr>
      <vt:lpstr>Children &amp; Families  Phase VI</vt:lpstr>
      <vt:lpstr>Children &amp; Families  Phase VII</vt:lpstr>
      <vt:lpstr>Children &amp; Families  Phase VIII</vt:lpstr>
      <vt:lpstr>Micro</vt:lpstr>
      <vt:lpstr>My Child Test</vt:lpstr>
      <vt:lpstr>Direct Care Staff Phase I</vt:lpstr>
      <vt:lpstr>Direct Care Staff  Phase I</vt:lpstr>
      <vt:lpstr>Direct Care Staff  Phase II</vt:lpstr>
      <vt:lpstr>Direct Care Staff  Phase III</vt:lpstr>
      <vt:lpstr>DCS Phase IV</vt:lpstr>
      <vt:lpstr>DCS Phase V</vt:lpstr>
      <vt:lpstr>DCS Phase VI</vt:lpstr>
      <vt:lpstr>DCS Phase VII</vt:lpstr>
      <vt:lpstr>DCS Phase VIII</vt:lpstr>
      <vt:lpstr>Lanes</vt:lpstr>
      <vt:lpstr>Clinical Staff</vt:lpstr>
      <vt:lpstr>Clinicians</vt:lpstr>
      <vt:lpstr>Clinicians Phase I</vt:lpstr>
      <vt:lpstr>Clinicians Phase II</vt:lpstr>
      <vt:lpstr>Clinicians  Phase III</vt:lpstr>
      <vt:lpstr>Clinicians  Phase IV</vt:lpstr>
      <vt:lpstr>Clinicians Phase V</vt:lpstr>
      <vt:lpstr>Clinicians Phase VI</vt:lpstr>
      <vt:lpstr>Clinicians Phase VII</vt:lpstr>
      <vt:lpstr>Clinicians Phase VIII</vt:lpstr>
      <vt:lpstr>Program Administrators Executives</vt:lpstr>
      <vt:lpstr>Community Collaborators</vt:lpstr>
      <vt:lpstr>Stakeholders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kbako</dc:creator>
  <cp:lastModifiedBy>kbako</cp:lastModifiedBy>
  <cp:revision>325</cp:revision>
  <dcterms:created xsi:type="dcterms:W3CDTF">2018-04-04T19:38:15Z</dcterms:created>
  <dcterms:modified xsi:type="dcterms:W3CDTF">2019-04-25T19:01:38Z</dcterms:modified>
</cp:coreProperties>
</file>